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695733" y="4077073"/>
            <a:ext cx="4992554" cy="936103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grpSp>
        <p:nvGrpSpPr>
          <p:cNvPr id="12" name="Группа 11"/>
          <p:cNvGrpSpPr/>
          <p:nvPr userDrawn="1"/>
        </p:nvGrpSpPr>
        <p:grpSpPr bwMode="auto">
          <a:xfrm>
            <a:off x="3215681" y="3786979"/>
            <a:ext cx="5760638" cy="158406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5" name="Полилиния 4"/>
            <p:cNvSpPr/>
            <p:nvPr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Полилиния 9"/>
            <p:cNvSpPr/>
            <p:nvPr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" name="Овал 7"/>
            <p:cNvSpPr/>
            <p:nvPr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4" name="Овал 13"/>
            <p:cNvSpPr/>
            <p:nvPr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1" name="Группа 10"/>
            <p:cNvGrpSpPr/>
            <p:nvPr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15" name="Полилиния 14"/>
              <p:cNvSpPr/>
              <p:nvPr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Полилиния 16"/>
              <p:cNvSpPr/>
              <p:nvPr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Овал 17"/>
              <p:cNvSpPr/>
              <p:nvPr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 bwMode="auto">
          <a:xfrm>
            <a:off x="2087641" y="2608326"/>
            <a:ext cx="8064895" cy="803507"/>
          </a:xfrm>
        </p:spPr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2" name="Текст 2"/>
          <p:cNvSpPr>
            <a:spLocks noGrp="1"/>
          </p:cNvSpPr>
          <p:nvPr>
            <p:ph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836713"/>
            <a:ext cx="10363199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20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060847"/>
            <a:ext cx="10363199" cy="38164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6036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</p:spPr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3" y="155679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1916833"/>
            <a:ext cx="6815666" cy="4209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2752533"/>
            <a:ext cx="4011084" cy="3373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72616"/>
          </a:xfr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2469611" y="1797125"/>
            <a:ext cx="7252776" cy="3000026"/>
          </a:xfrm>
          <a:prstGeom prst="rect">
            <a:avLst/>
          </a:prstGeom>
          <a:blipFill>
            <a:blip r:embed="rId2"/>
            <a:tile algn="tl" flip="none" sx="100000" sy="100000" tx="0" ty="0"/>
          </a:blipFill>
          <a:ln w="47625" cmpd="sng">
            <a:noFill/>
            <a:prstDash val="sysDot"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>
              <a:spcBef>
                <a:spcPts val="399"/>
              </a:spcBef>
              <a:buNone/>
              <a:defRPr sz="18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Вставка рисунка</a:t>
            </a:r>
            <a:endParaRPr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3"/>
          </p:nvPr>
        </p:nvSpPr>
        <p:spPr bwMode="auto">
          <a:xfrm>
            <a:off x="2316479" y="5445223"/>
            <a:ext cx="7559039" cy="648072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0" i="0" cap="none" spc="29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171450" indent="1587">
              <a:buNone/>
              <a:defRPr>
                <a:solidFill>
                  <a:schemeClr val="bg2"/>
                </a:solidFill>
              </a:defRPr>
            </a:lvl2pPr>
            <a:lvl3pPr marL="344487" indent="6349">
              <a:buNone/>
              <a:defRPr>
                <a:solidFill>
                  <a:schemeClr val="bg2"/>
                </a:solidFill>
              </a:defRPr>
            </a:lvl3pPr>
            <a:lvl4pPr marL="515937" indent="3174">
              <a:buNone/>
              <a:defRPr>
                <a:solidFill>
                  <a:schemeClr val="bg2"/>
                </a:solidFill>
              </a:defRPr>
            </a:lvl4pPr>
            <a:lvl5pPr marL="688974" indent="-1587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-144693" y="-24174"/>
            <a:ext cx="12481386" cy="1538631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 bwMode="auto">
          <a:xfrm>
            <a:off x="4198007" y="1074073"/>
            <a:ext cx="3795982" cy="122679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78" name="Полилиния 77"/>
            <p:cNvSpPr/>
            <p:nvPr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79" name="Полилиния 78"/>
            <p:cNvSpPr/>
            <p:nvPr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0" name="Овал 79"/>
            <p:cNvSpPr/>
            <p:nvPr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81" name="Овал 80"/>
            <p:cNvSpPr/>
            <p:nvPr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82" name="Группа 81"/>
            <p:cNvGrpSpPr/>
            <p:nvPr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83" name="Полилиния 82"/>
              <p:cNvSpPr/>
              <p:nvPr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4" name="Полилиния 83"/>
              <p:cNvSpPr/>
              <p:nvPr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5" name="Овал 84"/>
              <p:cNvSpPr/>
              <p:nvPr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63551" y="274638"/>
            <a:ext cx="8064895" cy="80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911423" y="1772815"/>
            <a:ext cx="10369152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6" name="Дата 4"/>
          <p:cNvSpPr>
            <a:spLocks noGrp="1"/>
          </p:cNvSpPr>
          <p:nvPr>
            <p:ph type="dt" sz="half" idx="2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/>
            </a:fld>
            <a:endParaRPr/>
          </a:p>
        </p:txBody>
      </p:sp>
      <p:sp>
        <p:nvSpPr>
          <p:cNvPr id="17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/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>
        <a:spcBef>
          <a:spcPts val="399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55599" indent="-355599" algn="l" defTabSz="914400">
        <a:lnSpc>
          <a:spcPct val="100000"/>
        </a:lnSpc>
        <a:spcBef>
          <a:spcPts val="599"/>
        </a:spcBef>
        <a:spcAft>
          <a:spcPts val="0"/>
        </a:spcAft>
        <a:buClr>
          <a:schemeClr val="accent1"/>
        </a:buClr>
        <a:buFont typeface="Wingdings"/>
        <a:buChar char="v"/>
        <a:defRPr sz="2800" b="0" i="0" cap="none" spc="29">
          <a:solidFill>
            <a:srgbClr val="603636"/>
          </a:solidFill>
          <a:latin typeface="+mn-lt"/>
          <a:ea typeface="+mn-ea"/>
          <a:cs typeface="Arial"/>
        </a:defRPr>
      </a:lvl1pPr>
      <a:lvl2pPr marL="9032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  <a:cs typeface="Arial"/>
        </a:defRPr>
      </a:lvl2pPr>
      <a:lvl3pPr marL="12588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  <a:cs typeface="Arial"/>
        </a:defRPr>
      </a:lvl3pPr>
      <a:lvl4pPr marL="16144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  <a:cs typeface="Arial"/>
        </a:defRPr>
      </a:lvl4pPr>
      <a:lvl5pPr marL="2149474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  <a:cs typeface="Arial"/>
        </a:defRPr>
      </a:lvl5pPr>
      <a:lvl6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304326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19402" y="22363"/>
            <a:ext cx="10753194" cy="152198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/>
              <a:t>Доска почета</a:t>
            </a:r>
            <a:br>
              <a:rPr/>
            </a:br>
            <a:r>
              <a:rPr/>
              <a:t>«Лучший наставник» </a:t>
            </a:r>
            <a:br>
              <a:rPr/>
            </a:br>
            <a:endParaRPr/>
          </a:p>
        </p:txBody>
      </p:sp>
      <p:sp>
        <p:nvSpPr>
          <p:cNvPr id="292699813" name=""/>
          <p:cNvSpPr/>
          <p:nvPr/>
        </p:nvSpPr>
        <p:spPr bwMode="auto">
          <a:xfrm flipH="0" flipV="0">
            <a:off x="1378834" y="2839004"/>
            <a:ext cx="2247159" cy="2802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855868" name=""/>
          <p:cNvSpPr/>
          <p:nvPr/>
        </p:nvSpPr>
        <p:spPr bwMode="auto">
          <a:xfrm flipH="0" flipV="0">
            <a:off x="5128539" y="2839004"/>
            <a:ext cx="2247159" cy="280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595806" name=""/>
          <p:cNvSpPr/>
          <p:nvPr/>
        </p:nvSpPr>
        <p:spPr bwMode="auto">
          <a:xfrm flipH="0" flipV="0">
            <a:off x="9109434" y="2839004"/>
            <a:ext cx="2247159" cy="280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482889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817268" y="5006805"/>
            <a:ext cx="1078653" cy="1085333"/>
          </a:xfrm>
          <a:prstGeom prst="rect">
            <a:avLst/>
          </a:prstGeom>
        </p:spPr>
      </p:pic>
      <p:pic>
        <p:nvPicPr>
          <p:cNvPr id="1221992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836373" y="5098352"/>
            <a:ext cx="1078653" cy="1085332"/>
          </a:xfrm>
          <a:prstGeom prst="rect">
            <a:avLst/>
          </a:prstGeom>
        </p:spPr>
      </p:pic>
      <p:pic>
        <p:nvPicPr>
          <p:cNvPr id="18499858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086668" y="5098352"/>
            <a:ext cx="1078653" cy="1085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lassic">
  <a:themeElements>
    <a:clrScheme name="Classic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Р7-Офис/7.4.0.340</Application>
  <DocSecurity>0</DocSecurity>
  <PresentationFormat>Widescreen</PresentationFormat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created xsi:type="dcterms:W3CDTF">2012-12-03T06:56:55Z</dcterms:created>
  <dcterms:modified xsi:type="dcterms:W3CDTF">2025-07-23T09:28:11Z</dcterms:modified>
  <cp:category/>
  <cp:contentStatus/>
  <cp:version/>
</cp:coreProperties>
</file>