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diagrams/quickStyle14.xml" ContentType="application/vnd.openxmlformats-officedocument.drawingml.diagramQuickStyle+xml"/>
  <Override PartName="/ppt/diagrams/layout14.xml" ContentType="application/vnd.openxmlformats-officedocument.drawingml.diagramLayout+xml"/>
  <Override PartName="/ppt/diagrams/data14.xml" ContentType="application/vnd.openxmlformats-officedocument.drawingml.diagramData+xml"/>
  <Override PartName="/ppt/diagrams/quickStyle13.xml" ContentType="application/vnd.openxmlformats-officedocument.drawingml.diagramQuickStyle+xml"/>
  <Override PartName="/ppt/diagrams/colors13.xml" ContentType="application/vnd.openxmlformats-officedocument.drawingml.diagramColors+xml"/>
  <Override PartName="/ppt/slideLayouts/slideLayout4.xml" ContentType="application/vnd.openxmlformats-officedocument.presentationml.slideLayout+xml"/>
  <Override PartName="/ppt/diagrams/data13.xml" ContentType="application/vnd.openxmlformats-officedocument.drawingml.diagramData+xml"/>
  <Override PartName="/ppt/diagrams/drawing13.xml" ContentType="application/vnd.openxmlformats-officedocument.drawingml.diagramDrawing+xml"/>
  <Override PartName="/ppt/diagrams/quickStyle12.xml" ContentType="application/vnd.openxmlformats-officedocument.drawingml.diagramQuickStyle+xml"/>
  <Override PartName="/ppt/diagrams/data12.xml" ContentType="application/vnd.openxmlformats-officedocument.drawingml.diagramData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diagrams/data10.xml" ContentType="application/vnd.openxmlformats-officedocument.drawingml.diagramData+xml"/>
  <Override PartName="/ppt/slides/slide5.xml" ContentType="application/vnd.openxmlformats-officedocument.presentationml.slide+xml"/>
  <Override PartName="/ppt/diagrams/colors9.xml" ContentType="application/vnd.openxmlformats-officedocument.drawingml.diagramColors+xml"/>
  <Override PartName="/ppt/slides/slide9.xml" ContentType="application/vnd.openxmlformats-officedocument.presentationml.slide+xml"/>
  <Override PartName="/ppt/diagrams/drawing10.xml" ContentType="application/vnd.openxmlformats-officedocument.drawingml.diagramDrawing+xml"/>
  <Override PartName="/ppt/diagrams/data9.xml" ContentType="application/vnd.openxmlformats-officedocument.drawingml.diagramData+xml"/>
  <Override PartName="/ppt/diagrams/drawing9.xml" ContentType="application/vnd.openxmlformats-officedocument.drawingml.diagramDrawing+xml"/>
  <Override PartName="/ppt/theme/theme1.xml" ContentType="application/vnd.openxmlformats-officedocument.theme+xml"/>
  <Override PartName="/ppt/diagrams/layout11.xml" ContentType="application/vnd.openxmlformats-officedocument.drawingml.diagramLayout+xml"/>
  <Override PartName="/ppt/diagrams/quickStyle8.xml" ContentType="application/vnd.openxmlformats-officedocument.drawingml.diagramQuickStyle+xml"/>
  <Override PartName="/ppt/slideLayouts/slideLayout9.xml" ContentType="application/vnd.openxmlformats-officedocument.presentationml.slideLayout+xml"/>
  <Override PartName="/ppt/diagrams/layout8.xml" ContentType="application/vnd.openxmlformats-officedocument.drawingml.diagramLayout+xml"/>
  <Override PartName="/ppt/diagrams/quickStyle10.xml" ContentType="application/vnd.openxmlformats-officedocument.drawingml.diagramQuickStyle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diagrams/data8.xml" ContentType="application/vnd.openxmlformats-officedocument.drawingml.diagramData+xml"/>
  <Override PartName="/ppt/diagrams/quickStyle11.xml" ContentType="application/vnd.openxmlformats-officedocument.drawingml.diagramQuickStyle+xml"/>
  <Override PartName="/ppt/diagrams/drawing8.xml" ContentType="application/vnd.openxmlformats-officedocument.drawingml.diagramDrawing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7.xml" ContentType="application/vnd.openxmlformats-officedocument.drawingml.diagramQuickStyle+xml"/>
  <Override PartName="/ppt/diagrams/layout7.xml" ContentType="application/vnd.openxmlformats-officedocument.drawingml.diagramLayout+xml"/>
  <Override PartName="/ppt/diagrams/colors8.xml" ContentType="application/vnd.openxmlformats-officedocument.drawingml.diagramColors+xml"/>
  <Override PartName="/ppt/diagrams/colors7.xml" ContentType="application/vnd.openxmlformats-officedocument.drawingml.diagramColors+xml"/>
  <Override PartName="/ppt/diagrams/drawing7.xml" ContentType="application/vnd.openxmlformats-officedocument.drawingml.diagramDrawing+xml"/>
  <Override PartName="/ppt/slides/slide8.xml" ContentType="application/vnd.openxmlformats-officedocument.presentationml.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drawing14.xml" ContentType="application/vnd.openxmlformats-officedocument.drawingml.diagramDrawing+xml"/>
  <Override PartName="/ppt/diagrams/quickStyle5.xml" ContentType="application/vnd.openxmlformats-officedocument.drawingml.diagramQuickStyle+xml"/>
  <Override PartName="/ppt/diagrams/colors5.xml" ContentType="application/vnd.openxmlformats-officedocument.drawingml.diagramColors+xml"/>
  <Override PartName="/ppt/diagrams/drawing5.xml" ContentType="application/vnd.openxmlformats-officedocument.drawingml.diagramDrawing+xml"/>
  <Override PartName="/ppt/diagrams/layout4.xml" ContentType="application/vnd.openxmlformats-officedocument.drawingml.diagramLayout+xml"/>
  <Override PartName="/ppt/diagrams/colors6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9.xml" ContentType="application/vnd.openxmlformats-officedocument.drawingml.diagramQuickStyle+xml"/>
  <Override PartName="/ppt/diagrams/data7.xml" ContentType="application/vnd.openxmlformats-officedocument.drawingml.diagramData+xml"/>
  <Override PartName="/ppt/diagrams/drawing12.xml" ContentType="application/vnd.openxmlformats-officedocument.drawingml.diagramDrawing+xml"/>
  <Override PartName="/ppt/diagrams/layout5.xml" ContentType="application/vnd.openxmlformats-officedocument.drawingml.diagramLayout+xml"/>
  <Override PartName="/ppt/diagrams/quickStyle4.xml" ContentType="application/vnd.openxmlformats-officedocument.drawingml.diagramQuickStyle+xml"/>
  <Override PartName="/ppt/diagrams/data4.xml" ContentType="application/vnd.openxmlformats-officedocument.drawingml.diagramData+xml"/>
  <Override PartName="/ppt/slideLayouts/slideLayout11.xml" ContentType="application/vnd.openxmlformats-officedocument.presentationml.slideLayout+xml"/>
  <Override PartName="/ppt/diagrams/drawing6.xml" ContentType="application/vnd.openxmlformats-officedocument.drawingml.diagramDrawing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11.xml" ContentType="application/vnd.openxmlformats-officedocument.drawingml.diagramDrawing+xml"/>
  <Override PartName="/ppt/diagrams/layout9.xml" ContentType="application/vnd.openxmlformats-officedocument.drawingml.diagramLayout+xml"/>
  <Override PartName="/ppt/diagrams/drawing3.xml" ContentType="application/vnd.openxmlformats-officedocument.drawingml.diagramDrawing+xml"/>
  <Override PartName="/ppt/diagrams/data11.xml" ContentType="application/vnd.openxmlformats-officedocument.drawingml.diagramData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6.xml" ContentType="application/vnd.openxmlformats-officedocument.drawingml.diagramQuickStyle+xml"/>
  <Override PartName="/ppt/diagrams/quickStyle2.xml" ContentType="application/vnd.openxmlformats-officedocument.drawingml.diagramQuickStyle+xml"/>
  <Override PartName="/ppt/diagrams/colors3.xml" ContentType="application/vnd.openxmlformats-officedocument.drawingml.diagramColors+xml"/>
  <Override PartName="/ppt/diagrams/colors2.xml" ContentType="application/vnd.openxmlformats-officedocument.drawingml.diagramColors+xml"/>
  <Override PartName="/ppt/slides/slide4.xml" ContentType="application/vnd.openxmlformats-officedocument.presentationml.slide+xml"/>
  <Override PartName="/ppt/diagrams/colors12.xml" ContentType="application/vnd.openxmlformats-officedocument.drawingml.diagramColors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diagrams/quickStyle1.xml" ContentType="application/vnd.openxmlformats-officedocument.drawingml.diagramQuickStyle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diagrams/colors10.xml" ContentType="application/vnd.openxmlformats-officedocument.drawingml.diagramColors+xml"/>
  <Override PartName="/ppt/diagrams/data5.xml" ContentType="application/vnd.openxmlformats-officedocument.drawingml.diagramData+xml"/>
  <Override PartName="/ppt/diagrams/colors14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3.xml" ContentType="application/vnd.openxmlformats-officedocument.drawingml.diagramQuickStyle+xml"/>
  <Override PartName="/ppt/diagrams/colors11.xml" ContentType="application/vnd.openxmlformats-officedocument.drawingml.diagramCol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slideLayouts/slideLayout13.xml" ContentType="application/vnd.openxmlformats-officedocument.presentationml.slideLayout+xml"/>
  <Override PartName="/ppt/diagrams/drawing4.xml" ContentType="application/vnd.openxmlformats-officedocument.drawingml.diagramDrawing+xml"/>
  <Override PartName="/ppt/slides/slide7.xml" ContentType="application/vnd.openxmlformats-officedocument.presentationml.slide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5" d="100"/>
          <a:sy n="75" d="100"/>
        </p:scale>
        <p:origin x="-2658" y="-762"/>
      </p:cViewPr>
      <p:guideLst>
        <p:guide pos="3862" orient="horz"/>
        <p:guide pos="1014" orient="horz"/>
        <p:guide pos="668" orient="horz"/>
        <p:guide pos="183" orient="horz"/>
        <p:guide pos="2880"/>
        <p:guide pos="295"/>
        <p:guide pos="5465"/>
        <p:guide pos="2381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10.xml.rels><?xml version="1.0" encoding="UTF-8" standalone="yes"?><Relationships xmlns="http://schemas.openxmlformats.org/package/2006/relationships"><Relationship Id="rId1" Type="http://schemas.microsoft.com/office/2007/relationships/diagramDrawing" Target="../diagrams/drawing10.xml" /></Relationships>
</file>

<file path=ppt/diagrams/_rels/data11.xml.rels><?xml version="1.0" encoding="UTF-8" standalone="yes"?><Relationships xmlns="http://schemas.openxmlformats.org/package/2006/relationships"><Relationship Id="rId1" Type="http://schemas.microsoft.com/office/2007/relationships/diagramDrawing" Target="../diagrams/drawing11.xml" /></Relationships>
</file>

<file path=ppt/diagrams/_rels/data12.xml.rels><?xml version="1.0" encoding="UTF-8" standalone="yes"?><Relationships xmlns="http://schemas.openxmlformats.org/package/2006/relationships"><Relationship Id="rId1" Type="http://schemas.microsoft.com/office/2007/relationships/diagramDrawing" Target="../diagrams/drawing12.xml" /></Relationships>
</file>

<file path=ppt/diagrams/_rels/data13.xml.rels><?xml version="1.0" encoding="UTF-8" standalone="yes"?><Relationships xmlns="http://schemas.openxmlformats.org/package/2006/relationships"><Relationship Id="rId1" Type="http://schemas.microsoft.com/office/2007/relationships/diagramDrawing" Target="../diagrams/drawing13.xml" /></Relationships>
</file>

<file path=ppt/diagrams/_rels/data14.xml.rels><?xml version="1.0" encoding="UTF-8" standalone="yes"?><Relationships xmlns="http://schemas.openxmlformats.org/package/2006/relationships"><Relationship Id="rId1" Type="http://schemas.microsoft.com/office/2007/relationships/diagramDrawing" Target="../diagrams/drawing14.xml" /></Relationships>
</file>

<file path=ppt/diagrams/_rels/data2.xml.rels><?xml version="1.0" encoding="UTF-8" standalone="yes"?>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ata5.xml.rels><?xml version="1.0" encoding="UTF-8" standalone="yes"?><Relationships xmlns="http://schemas.openxmlformats.org/package/2006/relationships"><Relationship Id="rId1" Type="http://schemas.microsoft.com/office/2007/relationships/diagramDrawing" Target="../diagrams/drawing5.xml" /></Relationships>
</file>

<file path=ppt/diagrams/_rels/data6.xml.rels><?xml version="1.0" encoding="UTF-8" standalone="yes"?><Relationships xmlns="http://schemas.openxmlformats.org/package/2006/relationships"><Relationship Id="rId1" Type="http://schemas.microsoft.com/office/2007/relationships/diagramDrawing" Target="../diagrams/drawing6.xml" /></Relationships>
</file>

<file path=ppt/diagrams/_rels/data7.xml.rels><?xml version="1.0" encoding="UTF-8" standalone="yes"?><Relationships xmlns="http://schemas.openxmlformats.org/package/2006/relationships"><Relationship Id="rId1" Type="http://schemas.microsoft.com/office/2007/relationships/diagramDrawing" Target="../diagrams/drawing7.xml" /></Relationships>
</file>

<file path=ppt/diagrams/_rels/data8.xml.rels><?xml version="1.0" encoding="UTF-8" standalone="yes"?><Relationships xmlns="http://schemas.openxmlformats.org/package/2006/relationships"><Relationship Id="rId1" Type="http://schemas.microsoft.com/office/2007/relationships/diagramDrawing" Target="../diagrams/drawing8.xml" /></Relationships>
</file>

<file path=ppt/diagrams/_rels/data9.xml.rels><?xml version="1.0" encoding="UTF-8" standalone="yes"?><Relationships xmlns="http://schemas.openxmlformats.org/package/2006/relationships"><Relationship Id="rId1" Type="http://schemas.microsoft.com/office/2007/relationships/diagramDrawing" Target="../diagrams/drawing9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10.xml.rels><?xml version="1.0" encoding="UTF-8" standalone="yes"?><Relationships xmlns="http://schemas.openxmlformats.org/package/2006/relationships"></Relationships>
</file>

<file path=ppt/diagrams/_rels/drawing11.xml.rels><?xml version="1.0" encoding="UTF-8" standalone="yes"?><Relationships xmlns="http://schemas.openxmlformats.org/package/2006/relationships"></Relationships>
</file>

<file path=ppt/diagrams/_rels/drawing12.xml.rels><?xml version="1.0" encoding="UTF-8" standalone="yes"?><Relationships xmlns="http://schemas.openxmlformats.org/package/2006/relationships"></Relationships>
</file>

<file path=ppt/diagrams/_rels/drawing13.xml.rels><?xml version="1.0" encoding="UTF-8" standalone="yes"?><Relationships xmlns="http://schemas.openxmlformats.org/package/2006/relationships"></Relationships>
</file>

<file path=ppt/diagrams/_rels/drawing14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jpg"/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_rels/drawing5.xml.rels><?xml version="1.0" encoding="UTF-8" standalone="yes"?><Relationships xmlns="http://schemas.openxmlformats.org/package/2006/relationships"></Relationships>
</file>

<file path=ppt/diagrams/_rels/drawing6.xml.rels><?xml version="1.0" encoding="UTF-8" standalone="yes"?><Relationships xmlns="http://schemas.openxmlformats.org/package/2006/relationships"></Relationships>
</file>

<file path=ppt/diagrams/_rels/drawing7.xml.rels><?xml version="1.0" encoding="UTF-8" standalone="yes"?><Relationships xmlns="http://schemas.openxmlformats.org/package/2006/relationships"></Relationships>
</file>

<file path=ppt/diagrams/_rels/drawing8.xml.rels><?xml version="1.0" encoding="UTF-8" standalone="yes"?><Relationships xmlns="http://schemas.openxmlformats.org/package/2006/relationships"></Relationships>
</file>

<file path=ppt/diagrams/_rels/drawing9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A535FF1-2556-43AB-AE9A-72900D23EE5D}" type="doc">
      <dgm:prSet loTypeId="urn:microsoft.com/office/officeart/2005/8/layout/pyramid4" loCatId="pyramid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31C58CC-BE73-4766-87A5-2949CD817E30}">
      <dgm:prSet phldrT="[Текст]"/>
      <dgm:spPr bwMode="auto"/>
      <dgm:t>
        <a:bodyPr/>
        <a:lstStyle/>
        <a:p>
          <a:pPr>
            <a:defRPr/>
          </a:pPr>
          <a:r>
            <a:rPr lang="ru-RU" b="1"/>
            <a:t>АДАПТАЦИЯ</a:t>
          </a:r>
          <a:endParaRPr lang="ru-RU" b="1"/>
        </a:p>
      </dgm:t>
    </dgm:pt>
    <dgm:pt modelId="{6E15E719-114C-4C45-9D6E-C4A4012985DF}" type="parTrans" cxnId="{E9038572-F11D-4E2C-8268-1B63584E2B3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767DF7D-80AC-40F7-B2A9-51ED754E38F6}" type="sibTrans" cxnId="{E9038572-F11D-4E2C-8268-1B63584E2B3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576961-6171-422E-A246-E2CA3CFDDFA1}">
      <dgm:prSet phldrT="[Текст]"/>
      <dgm:spPr bwMode="auto"/>
      <dgm:t>
        <a:bodyPr/>
        <a:lstStyle/>
        <a:p>
          <a:pPr>
            <a:defRPr/>
          </a:pPr>
          <a:r>
            <a:rPr lang="ru-RU" b="1"/>
            <a:t>МОТИВАЦИЯ</a:t>
          </a:r>
          <a:endParaRPr lang="ru-RU" b="1"/>
        </a:p>
      </dgm:t>
    </dgm:pt>
    <dgm:pt modelId="{8D4ECCB2-69AF-4371-9C8C-98EF6CED0827}" type="parTrans" cxnId="{3F9EB045-4EE3-4CB3-A64C-5C213BD326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E6A82D2-4B30-4666-93DE-61200C7F2A05}" type="sibTrans" cxnId="{3F9EB045-4EE3-4CB3-A64C-5C213BD326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AEBC75-DEFC-46FF-8EF9-D6512E22D9A2}">
      <dgm:prSet phldrT="[Текст]" custT="1"/>
      <dgm:spPr bwMode="auto"/>
      <dgm:t>
        <a:bodyPr lIns="36000" rIns="36000"/>
        <a:lstStyle/>
        <a:p>
          <a:pPr>
            <a:defRPr/>
          </a:pPr>
          <a:r>
            <a:rPr lang="ru-RU" sz="1800"/>
            <a:t>Наставни-чество</a:t>
          </a:r>
          <a:endParaRPr lang="ru-RU" sz="1800"/>
        </a:p>
      </dgm:t>
    </dgm:pt>
    <dgm:pt modelId="{9A94BF6B-6D55-4C1D-97D1-FA58939C7F7E}" type="parTrans" cxnId="{32764BDE-A4E7-4CA0-9BD6-152502429F2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193259-CCF2-44D0-91BF-9E38EBDB02CD}" type="sibTrans" cxnId="{32764BDE-A4E7-4CA0-9BD6-152502429F2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EF8ABDA-CC6E-4897-8AF4-A0455A226761}">
      <dgm:prSet phldrT="[Текст]"/>
      <dgm:spPr bwMode="auto"/>
      <dgm:t>
        <a:bodyPr/>
        <a:lstStyle/>
        <a:p>
          <a:pPr>
            <a:defRPr/>
          </a:pPr>
          <a:r>
            <a:rPr lang="ru-RU" b="1"/>
            <a:t>РАЗВИТИЕ</a:t>
          </a:r>
          <a:endParaRPr lang="ru-RU" b="1"/>
        </a:p>
      </dgm:t>
    </dgm:pt>
    <dgm:pt modelId="{5EA9FE4D-ADD6-4A20-8231-148CB60C2FF6}" type="parTrans" cxnId="{4317B98C-68CC-45F7-B11B-ED84985BCC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82EE8E7-8DBC-4D76-96ED-4D2FC301D3E3}" type="sibTrans" cxnId="{4317B98C-68CC-45F7-B11B-ED84985BCC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5161A5-1659-4443-9025-826EFA45BFD1}" type="pres">
      <dgm:prSet presAssocID="{6A535FF1-2556-43AB-AE9A-72900D23EE5D}" presName="compositeShape" presStyleCnt="0">
        <dgm:presLayoutVars>
          <dgm:chMax val="9"/>
          <dgm:dir val="norm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8A1E1A7-A093-49ED-9350-93D3373E214A}" type="pres">
      <dgm:prSet presAssocID="{6A535FF1-2556-43AB-AE9A-72900D23EE5D}" presName="triangle1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15697EE-D244-4D53-A036-12B613852DBF}" type="pres">
      <dgm:prSet presAssocID="{6A535FF1-2556-43AB-AE9A-72900D23EE5D}" presName="triangle2" presStyleLbl="node1" presStyleIdx="1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0E91DC0-1AEA-4B73-83EF-3732223C8BEC}" type="pres">
      <dgm:prSet presAssocID="{6A535FF1-2556-43AB-AE9A-72900D23EE5D}" presName="triangle3" presStyleLbl="node1" presStyleIdx="2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EA3261D-16D7-457D-916B-FAC321F14BAB}" type="pres">
      <dgm:prSet presAssocID="{6A535FF1-2556-43AB-AE9A-72900D23EE5D}" presName="triangle4" presStyleLbl="node1" presStyleIdx="3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24231F9B-D0E9-457E-B3A9-B4891D9A1527}" type="presOf" srcId="{7B576961-6171-422E-A246-E2CA3CFDDFA1}" destId="{215697EE-D244-4D53-A036-12B613852DBF}" srcOrd="0" destOrd="0" presId="urn:microsoft.com/office/officeart/2005/8/layout/pyramid4"/>
    <dgm:cxn modelId="{E4D2CE26-77E8-4CF8-94B6-2ECD79B0A05D}" type="presOf" srcId="{15AEBC75-DEFC-46FF-8EF9-D6512E22D9A2}" destId="{50E91DC0-1AEA-4B73-83EF-3732223C8BEC}" srcOrd="0" destOrd="0" presId="urn:microsoft.com/office/officeart/2005/8/layout/pyramid4"/>
    <dgm:cxn modelId="{9E16E8D4-7169-439A-812B-B27D4D77A941}" type="presOf" srcId="{031C58CC-BE73-4766-87A5-2949CD817E30}" destId="{88A1E1A7-A093-49ED-9350-93D3373E214A}" srcOrd="0" destOrd="0" presId="urn:microsoft.com/office/officeart/2005/8/layout/pyramid4"/>
    <dgm:cxn modelId="{E9038572-F11D-4E2C-8268-1B63584E2B36}" srcId="{6A535FF1-2556-43AB-AE9A-72900D23EE5D}" destId="{031C58CC-BE73-4766-87A5-2949CD817E30}" srcOrd="0" destOrd="0" parTransId="{6E15E719-114C-4C45-9D6E-C4A4012985DF}" sibTransId="{0767DF7D-80AC-40F7-B2A9-51ED754E38F6}"/>
    <dgm:cxn modelId="{85982FDF-391B-46C3-BE78-4EA586C8061D}" type="presOf" srcId="{7EF8ABDA-CC6E-4897-8AF4-A0455A226761}" destId="{7EA3261D-16D7-457D-916B-FAC321F14BAB}" srcOrd="0" destOrd="0" presId="urn:microsoft.com/office/officeart/2005/8/layout/pyramid4"/>
    <dgm:cxn modelId="{B9221812-ACE4-4E5B-9EF0-D0E470F16E4D}" type="presOf" srcId="{6A535FF1-2556-43AB-AE9A-72900D23EE5D}" destId="{B85161A5-1659-4443-9025-826EFA45BFD1}" srcOrd="0" destOrd="0" presId="urn:microsoft.com/office/officeart/2005/8/layout/pyramid4"/>
    <dgm:cxn modelId="{3F9EB045-4EE3-4CB3-A64C-5C213BD3267A}" srcId="{6A535FF1-2556-43AB-AE9A-72900D23EE5D}" destId="{7B576961-6171-422E-A246-E2CA3CFDDFA1}" srcOrd="1" destOrd="0" parTransId="{8D4ECCB2-69AF-4371-9C8C-98EF6CED0827}" sibTransId="{EE6A82D2-4B30-4666-93DE-61200C7F2A05}"/>
    <dgm:cxn modelId="{32764BDE-A4E7-4CA0-9BD6-152502429F27}" srcId="{6A535FF1-2556-43AB-AE9A-72900D23EE5D}" destId="{15AEBC75-DEFC-46FF-8EF9-D6512E22D9A2}" srcOrd="2" destOrd="0" parTransId="{9A94BF6B-6D55-4C1D-97D1-FA58939C7F7E}" sibTransId="{8D193259-CCF2-44D0-91BF-9E38EBDB02CD}"/>
    <dgm:cxn modelId="{4317B98C-68CC-45F7-B11B-ED84985BCCB8}" srcId="{6A535FF1-2556-43AB-AE9A-72900D23EE5D}" destId="{7EF8ABDA-CC6E-4897-8AF4-A0455A226761}" srcOrd="3" destOrd="0" parTransId="{5EA9FE4D-ADD6-4A20-8231-148CB60C2FF6}" sibTransId="{782EE8E7-8DBC-4D76-96ED-4D2FC301D3E3}"/>
    <dgm:cxn modelId="{5633CDF5-0322-4633-BC5C-A197D6D0484C}" type="presParOf" srcId="{B85161A5-1659-4443-9025-826EFA45BFD1}" destId="{88A1E1A7-A093-49ED-9350-93D3373E214A}" srcOrd="0" destOrd="0" presId="urn:microsoft.com/office/officeart/2005/8/layout/pyramid4"/>
    <dgm:cxn modelId="{E336CA5C-EACD-452F-84FE-2B26BE4E05C8}" type="presParOf" srcId="{B85161A5-1659-4443-9025-826EFA45BFD1}" destId="{215697EE-D244-4D53-A036-12B613852DBF}" srcOrd="1" destOrd="0" presId="urn:microsoft.com/office/officeart/2005/8/layout/pyramid4"/>
    <dgm:cxn modelId="{288BEE01-B852-410B-8B20-66693829A285}" type="presParOf" srcId="{B85161A5-1659-4443-9025-826EFA45BFD1}" destId="{50E91DC0-1AEA-4B73-83EF-3732223C8BEC}" srcOrd="2" destOrd="0" presId="urn:microsoft.com/office/officeart/2005/8/layout/pyramid4"/>
    <dgm:cxn modelId="{63423018-137D-406C-B0EB-E37732F69C03}" type="presParOf" srcId="{B85161A5-1659-4443-9025-826EFA45BFD1}" destId="{7EA3261D-16D7-457D-916B-FAC321F14BA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AEA2568-38DD-4BDD-A540-61560D33D298}" type="doc">
      <dgm:prSet loTypeId="urn:microsoft.com/office/officeart/2005/8/layout/hProcess7#3" loCatId="process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6ADA9B4-19C8-4F4F-947C-A6BEE1307D14}">
      <dgm:prSet phldr="1" phldrT="[Текст]" custT="1"/>
      <dgm:spPr bwMode="auto"/>
      <dgm:t>
        <a:bodyPr/>
        <a:lstStyle/>
        <a:p>
          <a:pPr>
            <a:defRPr/>
          </a:pPr>
          <a:endParaRPr lang="ru-RU" sz="1200" b="0"/>
        </a:p>
      </dgm:t>
    </dgm:pt>
    <dgm:pt modelId="{1A06FD78-63E3-4CCF-B287-81DF17ABBD62}" type="parTrans" cxnId="{51DAAD9D-AD8E-424B-95BE-403ADE7DBD2F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A44863B7-9DC5-42E4-A16C-6FD21B5F7032}" type="sibTrans" cxnId="{51DAAD9D-AD8E-424B-95BE-403ADE7DBD2F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665715A1-55E0-4F03-9195-A1E1295F18A4}">
      <dgm:prSet phldrT="[Текст]" custT="1"/>
      <dgm:spPr bwMode="auto"/>
      <dgm:t>
        <a:bodyPr/>
        <a:lstStyle/>
        <a:p>
          <a:pPr algn="l">
            <a:defRPr/>
          </a:pPr>
          <a:r>
            <a:rPr lang="ru-RU" sz="1200" b="1"/>
            <a:t>Увольнение наставника</a:t>
          </a:r>
          <a:endParaRPr lang="ru-RU" sz="1200" b="1"/>
        </a:p>
      </dgm:t>
    </dgm:pt>
    <dgm:pt modelId="{99169AB6-4522-4891-9C31-2573E7A3DAF0}" type="parTrans" cxnId="{EEEF95FB-BD49-482F-8825-A0BDEB26D8FD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95877A32-F6A6-4665-A058-2A3F56B153EB}" type="sibTrans" cxnId="{EEEF95FB-BD49-482F-8825-A0BDEB26D8FD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6CD5A1FE-52C6-4B36-9530-83299888E4D2}">
      <dgm:prSet phldr="1" phldrT="[Текст]" custT="1"/>
      <dgm:spPr bwMode="auto"/>
      <dgm:t>
        <a:bodyPr/>
        <a:lstStyle/>
        <a:p>
          <a:pPr>
            <a:defRPr/>
          </a:pPr>
          <a:endParaRPr lang="ru-RU" sz="1200" b="0"/>
        </a:p>
      </dgm:t>
    </dgm:pt>
    <dgm:pt modelId="{3BDBE197-D830-46D3-AF7F-B5EAE96320B1}" type="parTrans" cxnId="{F68A516D-B2AB-4E1C-9814-A7BC02A7F433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C11DA1F7-2D1E-4D7E-89C4-87C4FCBEDBBD}" type="sibTrans" cxnId="{F68A516D-B2AB-4E1C-9814-A7BC02A7F433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95D8C6F9-A0AD-48C7-AEE3-2E2FAE5435D4}">
      <dgm:prSet phldrT="[Текст]" custT="1"/>
      <dgm:spPr bwMode="auto"/>
      <dgm:t>
        <a:bodyPr/>
        <a:lstStyle/>
        <a:p>
          <a:pPr>
            <a:defRPr/>
          </a:pPr>
          <a:r>
            <a:rPr lang="ru-RU" sz="1200" b="1"/>
            <a:t>Окончание срока гражданско-правового договора, заключенного с  наставником</a:t>
          </a:r>
          <a:endParaRPr lang="ru-RU" sz="1200" b="1"/>
        </a:p>
      </dgm:t>
    </dgm:pt>
    <dgm:pt modelId="{AA62D844-873D-4FAC-BE56-0732AA0A476E}" type="parTrans" cxnId="{D88F0AF7-AC06-4F39-B6A2-616EA718C8A4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59C99CBA-1BD2-4648-A41C-5B66DEF3DB89}" type="sibTrans" cxnId="{D88F0AF7-AC06-4F39-B6A2-616EA718C8A4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FB67ABFD-277F-4D15-ACB7-B9CD05E031D3}">
      <dgm:prSet phldr="1" phldrT="[Текст]" custT="1"/>
      <dgm:spPr bwMode="auto"/>
      <dgm:t>
        <a:bodyPr/>
        <a:lstStyle/>
        <a:p>
          <a:pPr>
            <a:defRPr/>
          </a:pPr>
          <a:endParaRPr lang="ru-RU" sz="1200" b="0"/>
        </a:p>
      </dgm:t>
    </dgm:pt>
    <dgm:pt modelId="{10D99CF0-C1FE-43E5-AB5A-999D70D50D5C}" type="parTrans" cxnId="{EFA00A45-8536-43C3-A405-760091970938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53ED2D39-36A6-4787-8517-EE653854EA89}" type="sibTrans" cxnId="{EFA00A45-8536-43C3-A405-760091970938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428AF307-58D1-4CBD-936D-6F9796972AFF}">
      <dgm:prSet phldrT="[Текст]" custT="1"/>
      <dgm:spPr bwMode="auto"/>
      <dgm:t>
        <a:bodyPr/>
        <a:lstStyle/>
        <a:p>
          <a:pPr>
            <a:defRPr/>
          </a:pPr>
          <a:r>
            <a:rPr lang="ru-RU" sz="1200" b="1"/>
            <a:t>Перевод на другую работу наставника или лица, в отношении которого применяется наставничество</a:t>
          </a:r>
          <a:endParaRPr lang="ru-RU" sz="1200" b="1"/>
        </a:p>
      </dgm:t>
    </dgm:pt>
    <dgm:pt modelId="{31EC262D-8B1D-4F1A-89D8-1D1A7000AAE2}" type="parTrans" cxnId="{A28B6AEF-4C4C-441E-94EC-C7B66CFFAD01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FF29D5AA-20FE-43C1-9347-EE1CFC8ACAD8}" type="sibTrans" cxnId="{A28B6AEF-4C4C-441E-94EC-C7B66CFFAD01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BFD5A140-0601-4B38-AA45-065D12DF1B3D}">
      <dgm:prSet phldrT="" custT="1"/>
      <dgm:spPr bwMode="auto"/>
      <dgm:t>
        <a:bodyPr/>
        <a:lstStyle/>
        <a:p>
          <a:pPr>
            <a:defRPr/>
          </a:pPr>
          <a:r>
            <a:rPr lang="ru-RU" sz="1200" b="0"/>
            <a:t> </a:t>
          </a:r>
          <a:endParaRPr lang="ru-RU" sz="1200" b="0"/>
        </a:p>
      </dgm:t>
    </dgm:pt>
    <dgm:pt modelId="{0B43F307-9AAF-4FC2-80C4-6F699E66BE37}" type="parTrans" cxnId="{C7DB2A03-3055-470F-9E8A-EFDE3048B939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3AA13E7E-EDA5-41EF-9F08-809881403A70}" type="sibTrans" cxnId="{C7DB2A03-3055-470F-9E8A-EFDE3048B939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9085EFB1-9496-4BB5-8DF7-897E08237DB6}">
      <dgm:prSet phldrT="" custT="1"/>
      <dgm:spPr bwMode="auto"/>
      <dgm:t>
        <a:bodyPr/>
        <a:lstStyle/>
        <a:p>
          <a:pPr>
            <a:defRPr/>
          </a:pPr>
          <a:r>
            <a:rPr lang="ru-RU" sz="1200" b="1"/>
            <a:t>Привлечение наставника к дисциплинарной ответственности</a:t>
          </a:r>
          <a:endParaRPr lang="ru-RU" sz="1200" b="1"/>
        </a:p>
      </dgm:t>
    </dgm:pt>
    <dgm:pt modelId="{8E457D5F-7C3D-4CB9-9C9A-5EEDF0E0B01D}" type="sibTrans" cxnId="{0660AA0D-ED88-40E5-8714-18E785C8C339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4900BA8E-677B-4484-8ED2-1D1B18874AE5}" type="parTrans" cxnId="{0660AA0D-ED88-40E5-8714-18E785C8C339}">
      <dgm:prSet/>
      <dgm:spPr bwMode="auto"/>
      <dgm:t>
        <a:bodyPr/>
        <a:lstStyle/>
        <a:p>
          <a:pPr>
            <a:defRPr/>
          </a:pPr>
          <a:endParaRPr lang="ru-RU" sz="1200"/>
        </a:p>
      </dgm:t>
    </dgm:pt>
    <dgm:pt modelId="{E25E1623-E1C7-4687-85A2-79595DC8BFCB}" type="pres">
      <dgm:prSet presAssocID="{DAEA2568-38DD-4BDD-A540-61560D33D298}" presName="Name0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7D9D682-6A96-494F-89D9-463990A7E7FB}" type="pres">
      <dgm:prSet presAssocID="{96ADA9B4-19C8-4F4F-947C-A6BEE1307D14}" presName="compositeNode" presStyleCnt="0">
        <dgm:presLayoutVars>
          <dgm:bulletEnabled val="1"/>
        </dgm:presLayoutVars>
      </dgm:prSet>
      <dgm:spPr bwMode="auto"/>
    </dgm:pt>
    <dgm:pt modelId="{6BBAC432-F4B3-424F-AFD9-4BC65739884F}" type="pres">
      <dgm:prSet presAssocID="{96ADA9B4-19C8-4F4F-947C-A6BEE1307D14}" presName="bgRect" presStyleLbl="node1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19515A0-80B2-4A9B-95D8-E63474E913E6}" type="pres">
      <dgm:prSet presAssocID="{96ADA9B4-19C8-4F4F-947C-A6BEE1307D14}" presName="parentNode" presStyleLbl="node1" presStyleIdx="0" presStyleCnt="4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9FF1482-D934-4EB1-AEEE-552CC2E61652}" type="pres">
      <dgm:prSet presAssocID="{96ADA9B4-19C8-4F4F-947C-A6BEE1307D14}" presName="childNode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31BC3D6-CA79-4A14-B488-0ABC2EE9131E}" type="pres">
      <dgm:prSet presAssocID="{A44863B7-9DC5-42E4-A16C-6FD21B5F7032}" presName="hSp" presStyleCnt="0"/>
      <dgm:spPr bwMode="auto"/>
    </dgm:pt>
    <dgm:pt modelId="{3B0E040F-8534-49E1-AE43-989074E38CAE}" type="pres">
      <dgm:prSet presAssocID="{A44863B7-9DC5-42E4-A16C-6FD21B5F7032}" presName="vProcSp" presStyleCnt="0"/>
      <dgm:spPr bwMode="auto"/>
    </dgm:pt>
    <dgm:pt modelId="{41DED71F-D235-4764-97C0-1148AEB53CCB}" type="pres">
      <dgm:prSet presAssocID="{A44863B7-9DC5-42E4-A16C-6FD21B5F7032}" presName="vSp1" presStyleCnt="0"/>
      <dgm:spPr bwMode="auto"/>
    </dgm:pt>
    <dgm:pt modelId="{DDD91D90-BCDB-4670-8533-38F67D312AE9}" type="pres">
      <dgm:prSet presAssocID="{A44863B7-9DC5-42E4-A16C-6FD21B5F7032}" presName="simulatedConn" presStyleLbl="solidFgAcc1" presStyleIdx="0" presStyleCnt="3"/>
      <dgm:spPr bwMode="auto">
        <a:noFill/>
        <a:ln>
          <a:noFill/>
        </a:ln>
      </dgm:spPr>
      <dgm:t>
        <a:bodyPr/>
        <a:lstStyle/>
        <a:p>
          <a:pPr>
            <a:defRPr/>
          </a:pPr>
          <a:endParaRPr lang="ru-RU"/>
        </a:p>
      </dgm:t>
    </dgm:pt>
    <dgm:pt modelId="{F3A0AA86-2DE1-41A0-8D50-77630EC250C8}" type="pres">
      <dgm:prSet presAssocID="{A44863B7-9DC5-42E4-A16C-6FD21B5F7032}" presName="vSp2" presStyleCnt="0"/>
      <dgm:spPr bwMode="auto"/>
    </dgm:pt>
    <dgm:pt modelId="{5B5F2415-88D4-47DD-A6AC-A1A5C409CCCE}" type="pres">
      <dgm:prSet presAssocID="{A44863B7-9DC5-42E4-A16C-6FD21B5F7032}" presName="sibTrans" presStyleCnt="0"/>
      <dgm:spPr bwMode="auto"/>
    </dgm:pt>
    <dgm:pt modelId="{F74981A3-D694-4A46-A2AA-5D16402F66CC}" type="pres">
      <dgm:prSet presAssocID="{6CD5A1FE-52C6-4B36-9530-83299888E4D2}" presName="compositeNode" presStyleCnt="0">
        <dgm:presLayoutVars>
          <dgm:bulletEnabled val="1"/>
        </dgm:presLayoutVars>
      </dgm:prSet>
      <dgm:spPr bwMode="auto"/>
    </dgm:pt>
    <dgm:pt modelId="{FB2305FB-5D95-4463-8246-18C08E61AC92}" type="pres">
      <dgm:prSet presAssocID="{6CD5A1FE-52C6-4B36-9530-83299888E4D2}" presName="bgRect" presStyleLbl="node1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9573BB8E-B5DA-4478-AD8B-DF46A9D63366}" type="pres">
      <dgm:prSet presAssocID="{6CD5A1FE-52C6-4B36-9530-83299888E4D2}" presName="parentNode" presStyleLbl="node1" presStyleIdx="1" presStyleCnt="4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33C6395-D620-40C1-8BBF-33E57C1B2902}" type="pres">
      <dgm:prSet presAssocID="{6CD5A1FE-52C6-4B36-9530-83299888E4D2}" presName="childNode" presStyleLbl="node1" presStyleIdx="1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F782D40-4A96-4CD1-B5DD-F9C39DB97321}" type="pres">
      <dgm:prSet presAssocID="{C11DA1F7-2D1E-4D7E-89C4-87C4FCBEDBBD}" presName="hSp" presStyleCnt="0"/>
      <dgm:spPr bwMode="auto"/>
    </dgm:pt>
    <dgm:pt modelId="{2E747C60-295A-4BDD-A83A-64835434EB65}" type="pres">
      <dgm:prSet presAssocID="{C11DA1F7-2D1E-4D7E-89C4-87C4FCBEDBBD}" presName="vProcSp" presStyleCnt="0"/>
      <dgm:spPr bwMode="auto"/>
    </dgm:pt>
    <dgm:pt modelId="{F0659BFE-2218-427D-8B7F-4D64730A2B37}" type="pres">
      <dgm:prSet presAssocID="{C11DA1F7-2D1E-4D7E-89C4-87C4FCBEDBBD}" presName="vSp1" presStyleCnt="0"/>
      <dgm:spPr bwMode="auto"/>
    </dgm:pt>
    <dgm:pt modelId="{D94DB40E-0DD4-4674-A366-64E687A4D120}" type="pres">
      <dgm:prSet presAssocID="{C11DA1F7-2D1E-4D7E-89C4-87C4FCBEDBBD}" presName="simulatedConn" presStyleLbl="solidFgAcc1" presStyleIdx="1" presStyleCnt="3"/>
      <dgm:spPr bwMode="auto">
        <a:noFill/>
        <a:ln>
          <a:noFill/>
        </a:ln>
      </dgm:spPr>
      <dgm:t>
        <a:bodyPr/>
        <a:lstStyle/>
        <a:p>
          <a:pPr>
            <a:defRPr/>
          </a:pPr>
          <a:endParaRPr lang="ru-RU"/>
        </a:p>
      </dgm:t>
    </dgm:pt>
    <dgm:pt modelId="{73573449-3FF5-4D04-A4A8-6E253B75E1A1}" type="pres">
      <dgm:prSet presAssocID="{C11DA1F7-2D1E-4D7E-89C4-87C4FCBEDBBD}" presName="vSp2" presStyleCnt="0"/>
      <dgm:spPr bwMode="auto"/>
    </dgm:pt>
    <dgm:pt modelId="{9D302413-7D34-409A-854A-B318211200D7}" type="pres">
      <dgm:prSet presAssocID="{C11DA1F7-2D1E-4D7E-89C4-87C4FCBEDBBD}" presName="sibTrans" presStyleCnt="0"/>
      <dgm:spPr bwMode="auto"/>
    </dgm:pt>
    <dgm:pt modelId="{C694CC51-69E4-48D2-B6B5-845E54521793}" type="pres">
      <dgm:prSet presAssocID="{FB67ABFD-277F-4D15-ACB7-B9CD05E031D3}" presName="compositeNode" presStyleCnt="0">
        <dgm:presLayoutVars>
          <dgm:bulletEnabled val="1"/>
        </dgm:presLayoutVars>
      </dgm:prSet>
      <dgm:spPr bwMode="auto"/>
    </dgm:pt>
    <dgm:pt modelId="{1D4D4960-3FF4-47DF-BD1E-F6CE474AE5A3}" type="pres">
      <dgm:prSet custLinFactNeighborX="-1752" presAssocID="{FB67ABFD-277F-4D15-ACB7-B9CD05E031D3}" presName="bgRect" presStyleLbl="node1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9AA5B72E-D121-4291-8F86-8CDFCFE8DDBE}" type="pres">
      <dgm:prSet presAssocID="{FB67ABFD-277F-4D15-ACB7-B9CD05E031D3}" presName="parentNode" presStyleLbl="node1" presStyleIdx="2" presStyleCnt="4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FCC5F09-EEEA-4370-A0BC-954B41448F7B}" type="pres">
      <dgm:prSet presAssocID="{FB67ABFD-277F-4D15-ACB7-B9CD05E031D3}" presName="childNode" presStyleLbl="node1" presStyleIdx="2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8DB4253-7DA9-475B-BD01-99F2349AB729}" type="pres">
      <dgm:prSet presAssocID="{53ED2D39-36A6-4787-8517-EE653854EA89}" presName="hSp" presStyleCnt="0"/>
      <dgm:spPr bwMode="auto"/>
    </dgm:pt>
    <dgm:pt modelId="{44F90814-A44C-4CE4-82AB-14107F1058EB}" type="pres">
      <dgm:prSet presAssocID="{53ED2D39-36A6-4787-8517-EE653854EA89}" presName="vProcSp" presStyleCnt="0"/>
      <dgm:spPr bwMode="auto"/>
    </dgm:pt>
    <dgm:pt modelId="{4DB134AE-BE6C-47DD-BB69-AF1CD0108488}" type="pres">
      <dgm:prSet presAssocID="{53ED2D39-36A6-4787-8517-EE653854EA89}" presName="vSp1" presStyleCnt="0"/>
      <dgm:spPr bwMode="auto"/>
    </dgm:pt>
    <dgm:pt modelId="{4E5D29D8-AAFE-4747-BC45-F2F1C92764AA}" type="pres">
      <dgm:prSet presAssocID="{53ED2D39-36A6-4787-8517-EE653854EA89}" presName="simulatedConn" presStyleLbl="solidFgAcc1" presStyleIdx="2" presStyleCnt="3"/>
      <dgm:spPr bwMode="auto">
        <a:noFill/>
        <a:ln>
          <a:noFill/>
        </a:ln>
      </dgm:spPr>
      <dgm:t>
        <a:bodyPr/>
        <a:lstStyle/>
        <a:p>
          <a:pPr>
            <a:defRPr/>
          </a:pPr>
          <a:endParaRPr lang="ru-RU"/>
        </a:p>
      </dgm:t>
    </dgm:pt>
    <dgm:pt modelId="{45FCFF96-5ED5-418E-903D-5BC6A744C4BD}" type="pres">
      <dgm:prSet presAssocID="{53ED2D39-36A6-4787-8517-EE653854EA89}" presName="vSp2" presStyleCnt="0"/>
      <dgm:spPr bwMode="auto"/>
    </dgm:pt>
    <dgm:pt modelId="{AA437D5A-12ED-4249-A864-3DCDAFEBEEAD}" type="pres">
      <dgm:prSet presAssocID="{53ED2D39-36A6-4787-8517-EE653854EA89}" presName="sibTrans" presStyleCnt="0"/>
      <dgm:spPr bwMode="auto"/>
    </dgm:pt>
    <dgm:pt modelId="{6C1FA6DC-2B70-435C-9A10-62B10D23A1AB}" type="pres">
      <dgm:prSet presAssocID="{BFD5A140-0601-4B38-AA45-065D12DF1B3D}" presName="compositeNode" presStyleCnt="0">
        <dgm:presLayoutVars>
          <dgm:bulletEnabled val="1"/>
        </dgm:presLayoutVars>
      </dgm:prSet>
      <dgm:spPr bwMode="auto"/>
    </dgm:pt>
    <dgm:pt modelId="{5708074D-6ED2-451A-ACF1-980C949FA9F4}" type="pres">
      <dgm:prSet presAssocID="{BFD5A140-0601-4B38-AA45-065D12DF1B3D}" presName="bgRect" presStyleLbl="node1" presStyleIdx="3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8890C89B-23D7-4CB9-975F-7E7165ACCEC3}" type="pres">
      <dgm:prSet presAssocID="{BFD5A140-0601-4B38-AA45-065D12DF1B3D}" presName="parentNode" presStyleLbl="node1" presStyleIdx="3" presStyleCnt="4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4B265D4-36E8-4D8E-9672-64125C90590F}" type="pres">
      <dgm:prSet presAssocID="{BFD5A140-0601-4B38-AA45-065D12DF1B3D}" presName="childNode" presStyleLbl="node1" presStyleIdx="3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BAAF559B-A4B9-41FD-9BE6-05D2065A7ED0}" type="presOf" srcId="{6CD5A1FE-52C6-4B36-9530-83299888E4D2}" destId="{FB2305FB-5D95-4463-8246-18C08E61AC92}" srcOrd="0" destOrd="0" presId="urn:microsoft.com/office/officeart/2005/8/layout/hProcess7#3"/>
    <dgm:cxn modelId="{FBA22723-C00F-465C-BC1F-106D813B332E}" type="presOf" srcId="{96ADA9B4-19C8-4F4F-947C-A6BEE1307D14}" destId="{619515A0-80B2-4A9B-95D8-E63474E913E6}" srcOrd="1" destOrd="0" presId="urn:microsoft.com/office/officeart/2005/8/layout/hProcess7#3"/>
    <dgm:cxn modelId="{D88F0AF7-AC06-4F39-B6A2-616EA718C8A4}" srcId="{6CD5A1FE-52C6-4B36-9530-83299888E4D2}" destId="{95D8C6F9-A0AD-48C7-AEE3-2E2FAE5435D4}" srcOrd="0" destOrd="0" parTransId="{AA62D844-873D-4FAC-BE56-0732AA0A476E}" sibTransId="{59C99CBA-1BD2-4648-A41C-5B66DEF3DB89}"/>
    <dgm:cxn modelId="{EFA00A45-8536-43C3-A405-760091970938}" srcId="{DAEA2568-38DD-4BDD-A540-61560D33D298}" destId="{FB67ABFD-277F-4D15-ACB7-B9CD05E031D3}" srcOrd="2" destOrd="0" parTransId="{10D99CF0-C1FE-43E5-AB5A-999D70D50D5C}" sibTransId="{53ED2D39-36A6-4787-8517-EE653854EA89}"/>
    <dgm:cxn modelId="{0D2E204E-4DF6-46EC-8683-26AC88C353C7}" type="presOf" srcId="{DAEA2568-38DD-4BDD-A540-61560D33D298}" destId="{E25E1623-E1C7-4687-85A2-79595DC8BFCB}" srcOrd="0" destOrd="0" presId="urn:microsoft.com/office/officeart/2005/8/layout/hProcess7#3"/>
    <dgm:cxn modelId="{2E298012-79BB-4D27-A8F6-3D6BDE921FCB}" type="presOf" srcId="{BFD5A140-0601-4B38-AA45-065D12DF1B3D}" destId="{5708074D-6ED2-451A-ACF1-980C949FA9F4}" srcOrd="0" destOrd="0" presId="urn:microsoft.com/office/officeart/2005/8/layout/hProcess7#3"/>
    <dgm:cxn modelId="{0660AA0D-ED88-40E5-8714-18E785C8C339}" srcId="{BFD5A140-0601-4B38-AA45-065D12DF1B3D}" destId="{9085EFB1-9496-4BB5-8DF7-897E08237DB6}" srcOrd="0" destOrd="0" parTransId="{4900BA8E-677B-4484-8ED2-1D1B18874AE5}" sibTransId="{8E457D5F-7C3D-4CB9-9C9A-5EEDF0E0B01D}"/>
    <dgm:cxn modelId="{6DBB16CF-4251-4AB6-A91D-FA4A8BED913F}" type="presOf" srcId="{665715A1-55E0-4F03-9195-A1E1295F18A4}" destId="{39FF1482-D934-4EB1-AEEE-552CC2E61652}" srcOrd="0" destOrd="0" presId="urn:microsoft.com/office/officeart/2005/8/layout/hProcess7#3"/>
    <dgm:cxn modelId="{C7DB2A03-3055-470F-9E8A-EFDE3048B939}" srcId="{DAEA2568-38DD-4BDD-A540-61560D33D298}" destId="{BFD5A140-0601-4B38-AA45-065D12DF1B3D}" srcOrd="3" destOrd="0" parTransId="{0B43F307-9AAF-4FC2-80C4-6F699E66BE37}" sibTransId="{3AA13E7E-EDA5-41EF-9F08-809881403A70}"/>
    <dgm:cxn modelId="{EEEF95FB-BD49-482F-8825-A0BDEB26D8FD}" srcId="{96ADA9B4-19C8-4F4F-947C-A6BEE1307D14}" destId="{665715A1-55E0-4F03-9195-A1E1295F18A4}" srcOrd="0" destOrd="0" parTransId="{99169AB6-4522-4891-9C31-2573E7A3DAF0}" sibTransId="{95877A32-F6A6-4665-A058-2A3F56B153EB}"/>
    <dgm:cxn modelId="{DA1C443E-170C-4584-94A3-B36A90783F39}" type="presOf" srcId="{BFD5A140-0601-4B38-AA45-065D12DF1B3D}" destId="{8890C89B-23D7-4CB9-975F-7E7165ACCEC3}" srcOrd="1" destOrd="0" presId="urn:microsoft.com/office/officeart/2005/8/layout/hProcess7#3"/>
    <dgm:cxn modelId="{9C50E88E-14E0-4DC7-B4C8-CA2907C3A8FE}" type="presOf" srcId="{428AF307-58D1-4CBD-936D-6F9796972AFF}" destId="{1FCC5F09-EEEA-4370-A0BC-954B41448F7B}" srcOrd="0" destOrd="0" presId="urn:microsoft.com/office/officeart/2005/8/layout/hProcess7#3"/>
    <dgm:cxn modelId="{51DAAD9D-AD8E-424B-95BE-403ADE7DBD2F}" srcId="{DAEA2568-38DD-4BDD-A540-61560D33D298}" destId="{96ADA9B4-19C8-4F4F-947C-A6BEE1307D14}" srcOrd="0" destOrd="0" parTransId="{1A06FD78-63E3-4CCF-B287-81DF17ABBD62}" sibTransId="{A44863B7-9DC5-42E4-A16C-6FD21B5F7032}"/>
    <dgm:cxn modelId="{F68A516D-B2AB-4E1C-9814-A7BC02A7F433}" srcId="{DAEA2568-38DD-4BDD-A540-61560D33D298}" destId="{6CD5A1FE-52C6-4B36-9530-83299888E4D2}" srcOrd="1" destOrd="0" parTransId="{3BDBE197-D830-46D3-AF7F-B5EAE96320B1}" sibTransId="{C11DA1F7-2D1E-4D7E-89C4-87C4FCBEDBBD}"/>
    <dgm:cxn modelId="{C286324C-FA43-454A-AE9D-31B925F29FD7}" type="presOf" srcId="{6CD5A1FE-52C6-4B36-9530-83299888E4D2}" destId="{9573BB8E-B5DA-4478-AD8B-DF46A9D63366}" srcOrd="1" destOrd="0" presId="urn:microsoft.com/office/officeart/2005/8/layout/hProcess7#3"/>
    <dgm:cxn modelId="{5D487602-420F-4F7C-920A-A4BEC5E9E986}" type="presOf" srcId="{95D8C6F9-A0AD-48C7-AEE3-2E2FAE5435D4}" destId="{033C6395-D620-40C1-8BBF-33E57C1B2902}" srcOrd="0" destOrd="0" presId="urn:microsoft.com/office/officeart/2005/8/layout/hProcess7#3"/>
    <dgm:cxn modelId="{63A35FE5-E870-49B8-8A94-2A4B01F9928D}" type="presOf" srcId="{FB67ABFD-277F-4D15-ACB7-B9CD05E031D3}" destId="{1D4D4960-3FF4-47DF-BD1E-F6CE474AE5A3}" srcOrd="0" destOrd="0" presId="urn:microsoft.com/office/officeart/2005/8/layout/hProcess7#3"/>
    <dgm:cxn modelId="{A28B6AEF-4C4C-441E-94EC-C7B66CFFAD01}" srcId="{FB67ABFD-277F-4D15-ACB7-B9CD05E031D3}" destId="{428AF307-58D1-4CBD-936D-6F9796972AFF}" srcOrd="0" destOrd="0" parTransId="{31EC262D-8B1D-4F1A-89D8-1D1A7000AAE2}" sibTransId="{FF29D5AA-20FE-43C1-9347-EE1CFC8ACAD8}"/>
    <dgm:cxn modelId="{028E6814-77D1-4A8A-8433-BBEF9103B873}" type="presOf" srcId="{FB67ABFD-277F-4D15-ACB7-B9CD05E031D3}" destId="{9AA5B72E-D121-4291-8F86-8CDFCFE8DDBE}" srcOrd="1" destOrd="0" presId="urn:microsoft.com/office/officeart/2005/8/layout/hProcess7#3"/>
    <dgm:cxn modelId="{B7FB9EE1-F46A-437D-80DF-2F2595F6F69E}" type="presOf" srcId="{96ADA9B4-19C8-4F4F-947C-A6BEE1307D14}" destId="{6BBAC432-F4B3-424F-AFD9-4BC65739884F}" srcOrd="0" destOrd="0" presId="urn:microsoft.com/office/officeart/2005/8/layout/hProcess7#3"/>
    <dgm:cxn modelId="{B9522B60-E2CB-486D-B0D3-B2AAFA4AE771}" type="presOf" srcId="{9085EFB1-9496-4BB5-8DF7-897E08237DB6}" destId="{14B265D4-36E8-4D8E-9672-64125C90590F}" srcOrd="0" destOrd="0" presId="urn:microsoft.com/office/officeart/2005/8/layout/hProcess7#3"/>
    <dgm:cxn modelId="{383899F1-4F52-4312-AD5B-86BE7A81630C}" type="presParOf" srcId="{E25E1623-E1C7-4687-85A2-79595DC8BFCB}" destId="{D7D9D682-6A96-494F-89D9-463990A7E7FB}" srcOrd="0" destOrd="0" presId="urn:microsoft.com/office/officeart/2005/8/layout/hProcess7#3"/>
    <dgm:cxn modelId="{959DE6AB-8C75-4969-B1D9-2D7F884E238D}" type="presParOf" srcId="{D7D9D682-6A96-494F-89D9-463990A7E7FB}" destId="{6BBAC432-F4B3-424F-AFD9-4BC65739884F}" srcOrd="0" destOrd="0" presId="urn:microsoft.com/office/officeart/2005/8/layout/hProcess7#3"/>
    <dgm:cxn modelId="{34F676C6-45B2-4595-84A9-CB105C23FBE6}" type="presParOf" srcId="{D7D9D682-6A96-494F-89D9-463990A7E7FB}" destId="{619515A0-80B2-4A9B-95D8-E63474E913E6}" srcOrd="1" destOrd="0" presId="urn:microsoft.com/office/officeart/2005/8/layout/hProcess7#3"/>
    <dgm:cxn modelId="{77617442-1C74-43DE-9DBE-4B7A1A1AE589}" type="presParOf" srcId="{D7D9D682-6A96-494F-89D9-463990A7E7FB}" destId="{39FF1482-D934-4EB1-AEEE-552CC2E61652}" srcOrd="2" destOrd="0" presId="urn:microsoft.com/office/officeart/2005/8/layout/hProcess7#3"/>
    <dgm:cxn modelId="{9AC349FA-59DA-420A-B12B-5A39908D614C}" type="presParOf" srcId="{E25E1623-E1C7-4687-85A2-79595DC8BFCB}" destId="{B31BC3D6-CA79-4A14-B488-0ABC2EE9131E}" srcOrd="1" destOrd="0" presId="urn:microsoft.com/office/officeart/2005/8/layout/hProcess7#3"/>
    <dgm:cxn modelId="{3AD66004-7E7B-49F5-9E46-D29B307F3360}" type="presParOf" srcId="{E25E1623-E1C7-4687-85A2-79595DC8BFCB}" destId="{3B0E040F-8534-49E1-AE43-989074E38CAE}" srcOrd="2" destOrd="0" presId="urn:microsoft.com/office/officeart/2005/8/layout/hProcess7#3"/>
    <dgm:cxn modelId="{80251E28-6AF7-49D2-8B7D-6F35B721D6C0}" type="presParOf" srcId="{3B0E040F-8534-49E1-AE43-989074E38CAE}" destId="{41DED71F-D235-4764-97C0-1148AEB53CCB}" srcOrd="0" destOrd="0" presId="urn:microsoft.com/office/officeart/2005/8/layout/hProcess7#3"/>
    <dgm:cxn modelId="{944A1324-066E-4FE1-A1E5-A5E8C5541B32}" type="presParOf" srcId="{3B0E040F-8534-49E1-AE43-989074E38CAE}" destId="{DDD91D90-BCDB-4670-8533-38F67D312AE9}" srcOrd="1" destOrd="0" presId="urn:microsoft.com/office/officeart/2005/8/layout/hProcess7#3"/>
    <dgm:cxn modelId="{15B54BCE-2CA3-40DA-BF0F-B7FF432A86D7}" type="presParOf" srcId="{3B0E040F-8534-49E1-AE43-989074E38CAE}" destId="{F3A0AA86-2DE1-41A0-8D50-77630EC250C8}" srcOrd="2" destOrd="0" presId="urn:microsoft.com/office/officeart/2005/8/layout/hProcess7#3"/>
    <dgm:cxn modelId="{E59F9BBD-4665-4987-A3B0-6086669780A7}" type="presParOf" srcId="{E25E1623-E1C7-4687-85A2-79595DC8BFCB}" destId="{5B5F2415-88D4-47DD-A6AC-A1A5C409CCCE}" srcOrd="3" destOrd="0" presId="urn:microsoft.com/office/officeart/2005/8/layout/hProcess7#3"/>
    <dgm:cxn modelId="{286579B2-C762-42FD-AEFB-8013DF3F160A}" type="presParOf" srcId="{E25E1623-E1C7-4687-85A2-79595DC8BFCB}" destId="{F74981A3-D694-4A46-A2AA-5D16402F66CC}" srcOrd="4" destOrd="0" presId="urn:microsoft.com/office/officeart/2005/8/layout/hProcess7#3"/>
    <dgm:cxn modelId="{849A3C37-BE20-40C9-A101-9CF64C4F7215}" type="presParOf" srcId="{F74981A3-D694-4A46-A2AA-5D16402F66CC}" destId="{FB2305FB-5D95-4463-8246-18C08E61AC92}" srcOrd="0" destOrd="0" presId="urn:microsoft.com/office/officeart/2005/8/layout/hProcess7#3"/>
    <dgm:cxn modelId="{FECDD00B-D7E2-426C-91C5-5B1C78E0F019}" type="presParOf" srcId="{F74981A3-D694-4A46-A2AA-5D16402F66CC}" destId="{9573BB8E-B5DA-4478-AD8B-DF46A9D63366}" srcOrd="1" destOrd="0" presId="urn:microsoft.com/office/officeart/2005/8/layout/hProcess7#3"/>
    <dgm:cxn modelId="{62DD3336-2B4A-47D3-80BE-76E3E95691FB}" type="presParOf" srcId="{F74981A3-D694-4A46-A2AA-5D16402F66CC}" destId="{033C6395-D620-40C1-8BBF-33E57C1B2902}" srcOrd="2" destOrd="0" presId="urn:microsoft.com/office/officeart/2005/8/layout/hProcess7#3"/>
    <dgm:cxn modelId="{498129C1-EF36-46FB-9BF3-59E0AA5475E5}" type="presParOf" srcId="{E25E1623-E1C7-4687-85A2-79595DC8BFCB}" destId="{EF782D40-4A96-4CD1-B5DD-F9C39DB97321}" srcOrd="5" destOrd="0" presId="urn:microsoft.com/office/officeart/2005/8/layout/hProcess7#3"/>
    <dgm:cxn modelId="{B421A1F4-6540-44B9-ADF6-8CB2B03D03BE}" type="presParOf" srcId="{E25E1623-E1C7-4687-85A2-79595DC8BFCB}" destId="{2E747C60-295A-4BDD-A83A-64835434EB65}" srcOrd="6" destOrd="0" presId="urn:microsoft.com/office/officeart/2005/8/layout/hProcess7#3"/>
    <dgm:cxn modelId="{66675C25-2EB7-422D-9195-74AEFDF3813E}" type="presParOf" srcId="{2E747C60-295A-4BDD-A83A-64835434EB65}" destId="{F0659BFE-2218-427D-8B7F-4D64730A2B37}" srcOrd="0" destOrd="0" presId="urn:microsoft.com/office/officeart/2005/8/layout/hProcess7#3"/>
    <dgm:cxn modelId="{84520E97-1BB0-48C5-A621-071802FAB15C}" type="presParOf" srcId="{2E747C60-295A-4BDD-A83A-64835434EB65}" destId="{D94DB40E-0DD4-4674-A366-64E687A4D120}" srcOrd="1" destOrd="0" presId="urn:microsoft.com/office/officeart/2005/8/layout/hProcess7#3"/>
    <dgm:cxn modelId="{842CFB6C-B474-4DD9-B1CB-204680EA3C04}" type="presParOf" srcId="{2E747C60-295A-4BDD-A83A-64835434EB65}" destId="{73573449-3FF5-4D04-A4A8-6E253B75E1A1}" srcOrd="2" destOrd="0" presId="urn:microsoft.com/office/officeart/2005/8/layout/hProcess7#3"/>
    <dgm:cxn modelId="{45DB1CEE-889F-490A-866B-3DBFE23DFB0B}" type="presParOf" srcId="{E25E1623-E1C7-4687-85A2-79595DC8BFCB}" destId="{9D302413-7D34-409A-854A-B318211200D7}" srcOrd="7" destOrd="0" presId="urn:microsoft.com/office/officeart/2005/8/layout/hProcess7#3"/>
    <dgm:cxn modelId="{6C4C9E0D-6007-41F3-9EB4-3D81209CCA20}" type="presParOf" srcId="{E25E1623-E1C7-4687-85A2-79595DC8BFCB}" destId="{C694CC51-69E4-48D2-B6B5-845E54521793}" srcOrd="8" destOrd="0" presId="urn:microsoft.com/office/officeart/2005/8/layout/hProcess7#3"/>
    <dgm:cxn modelId="{07284A07-2E6F-4FDA-B08E-004A27B79C09}" type="presParOf" srcId="{C694CC51-69E4-48D2-B6B5-845E54521793}" destId="{1D4D4960-3FF4-47DF-BD1E-F6CE474AE5A3}" srcOrd="0" destOrd="0" presId="urn:microsoft.com/office/officeart/2005/8/layout/hProcess7#3"/>
    <dgm:cxn modelId="{63D4CC68-4E49-467B-B58A-E0434396BFF5}" type="presParOf" srcId="{C694CC51-69E4-48D2-B6B5-845E54521793}" destId="{9AA5B72E-D121-4291-8F86-8CDFCFE8DDBE}" srcOrd="1" destOrd="0" presId="urn:microsoft.com/office/officeart/2005/8/layout/hProcess7#3"/>
    <dgm:cxn modelId="{82021F1A-1A57-4246-A74B-B9F159E47758}" type="presParOf" srcId="{C694CC51-69E4-48D2-B6B5-845E54521793}" destId="{1FCC5F09-EEEA-4370-A0BC-954B41448F7B}" srcOrd="2" destOrd="0" presId="urn:microsoft.com/office/officeart/2005/8/layout/hProcess7#3"/>
    <dgm:cxn modelId="{8AB24C74-CDBE-4E79-8E5E-64F027F66D06}" type="presParOf" srcId="{E25E1623-E1C7-4687-85A2-79595DC8BFCB}" destId="{88DB4253-7DA9-475B-BD01-99F2349AB729}" srcOrd="9" destOrd="0" presId="urn:microsoft.com/office/officeart/2005/8/layout/hProcess7#3"/>
    <dgm:cxn modelId="{054E7B00-801C-4590-9646-218ADDC016E5}" type="presParOf" srcId="{E25E1623-E1C7-4687-85A2-79595DC8BFCB}" destId="{44F90814-A44C-4CE4-82AB-14107F1058EB}" srcOrd="10" destOrd="0" presId="urn:microsoft.com/office/officeart/2005/8/layout/hProcess7#3"/>
    <dgm:cxn modelId="{7273E343-2704-44AE-AA9A-21F0610FF19B}" type="presParOf" srcId="{44F90814-A44C-4CE4-82AB-14107F1058EB}" destId="{4DB134AE-BE6C-47DD-BB69-AF1CD0108488}" srcOrd="0" destOrd="0" presId="urn:microsoft.com/office/officeart/2005/8/layout/hProcess7#3"/>
    <dgm:cxn modelId="{90095106-9041-457E-BF43-A38BED430D1B}" type="presParOf" srcId="{44F90814-A44C-4CE4-82AB-14107F1058EB}" destId="{4E5D29D8-AAFE-4747-BC45-F2F1C92764AA}" srcOrd="1" destOrd="0" presId="urn:microsoft.com/office/officeart/2005/8/layout/hProcess7#3"/>
    <dgm:cxn modelId="{031B178E-9ACC-45D9-9CE4-E22397C9A590}" type="presParOf" srcId="{44F90814-A44C-4CE4-82AB-14107F1058EB}" destId="{45FCFF96-5ED5-418E-903D-5BC6A744C4BD}" srcOrd="2" destOrd="0" presId="urn:microsoft.com/office/officeart/2005/8/layout/hProcess7#3"/>
    <dgm:cxn modelId="{2426CBF6-616F-44A8-84E4-8AE0526A7961}" type="presParOf" srcId="{E25E1623-E1C7-4687-85A2-79595DC8BFCB}" destId="{AA437D5A-12ED-4249-A864-3DCDAFEBEEAD}" srcOrd="11" destOrd="0" presId="urn:microsoft.com/office/officeart/2005/8/layout/hProcess7#3"/>
    <dgm:cxn modelId="{D5263956-C3B6-4748-B46E-5FCBBD5B1287}" type="presParOf" srcId="{E25E1623-E1C7-4687-85A2-79595DC8BFCB}" destId="{6C1FA6DC-2B70-435C-9A10-62B10D23A1AB}" srcOrd="12" destOrd="0" presId="urn:microsoft.com/office/officeart/2005/8/layout/hProcess7#3"/>
    <dgm:cxn modelId="{BAA08E84-B587-47B5-BB5F-620A9E183909}" type="presParOf" srcId="{6C1FA6DC-2B70-435C-9A10-62B10D23A1AB}" destId="{5708074D-6ED2-451A-ACF1-980C949FA9F4}" srcOrd="0" destOrd="0" presId="urn:microsoft.com/office/officeart/2005/8/layout/hProcess7#3"/>
    <dgm:cxn modelId="{F1F7C4EE-AA5F-4F07-95BF-9ABAD4A4786A}" type="presParOf" srcId="{6C1FA6DC-2B70-435C-9A10-62B10D23A1AB}" destId="{8890C89B-23D7-4CB9-975F-7E7165ACCEC3}" srcOrd="1" destOrd="0" presId="urn:microsoft.com/office/officeart/2005/8/layout/hProcess7#3"/>
    <dgm:cxn modelId="{99334D32-B0B7-49D8-9C19-DE3861404BB5}" type="presParOf" srcId="{6C1FA6DC-2B70-435C-9A10-62B10D23A1AB}" destId="{14B265D4-36E8-4D8E-9672-64125C90590F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B15DC7A1-3A6E-4D89-8711-6B7746944AAE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6AA60E8B-4C72-47CE-AFAF-13059284FDD2}">
      <dgm:prSet phldrT="[Текст]" custT="1"/>
      <dgm:spPr bwMode="auto"/>
      <dgm:t>
        <a:bodyPr/>
        <a:lstStyle/>
        <a:p>
          <a:pPr algn="ctr">
            <a:defRPr/>
          </a:pPr>
          <a:r>
            <a:rPr lang="ru-RU" sz="1800" b="1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ОТВЕТСТВЕННОСТЬ </a:t>
          </a:r>
          <a:endParaRPr/>
        </a:p>
        <a:p>
          <a:pPr algn="ctr">
            <a:defRPr/>
          </a:pPr>
          <a:r>
            <a:rPr lang="ru-RU" sz="1800" b="1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ЗА РАБОТУ НАСТАВНИКОВ  </a:t>
          </a:r>
          <a:endParaRPr lang="ru-RU" sz="1800"/>
        </a:p>
      </dgm:t>
    </dgm:pt>
    <dgm:pt modelId="{6204DC71-F462-466C-B1B2-435671381C66}" type="parTrans" cxnId="{86AF21A1-58B5-4984-BC42-1AEC6FFBEE2C}">
      <dgm:prSet/>
      <dgm:spPr bwMode="auto"/>
      <dgm:t>
        <a:bodyPr/>
        <a:lstStyle/>
        <a:p>
          <a:pPr algn="ctr">
            <a:defRPr/>
          </a:pPr>
          <a:endParaRPr lang="ru-RU"/>
        </a:p>
      </dgm:t>
    </dgm:pt>
    <dgm:pt modelId="{C516BE6C-759C-4D1F-B64E-62830164A4A3}" type="sibTrans" cxnId="{86AF21A1-58B5-4984-BC42-1AEC6FFBEE2C}">
      <dgm:prSet/>
      <dgm:spPr bwMode="auto"/>
      <dgm:t>
        <a:bodyPr/>
        <a:lstStyle/>
        <a:p>
          <a:pPr algn="ctr">
            <a:defRPr/>
          </a:pPr>
          <a:endParaRPr lang="ru-RU"/>
        </a:p>
      </dgm:t>
    </dgm:pt>
    <dgm:pt modelId="{F53A9D6C-E09B-4F4E-8AD9-543A86177DFA}">
      <dgm:prSet phldrT="[Текст]" custT="1"/>
      <dgm:spPr bwMode="auto"/>
      <dgm:t>
        <a:bodyPr/>
        <a:lstStyle/>
        <a:p>
          <a:pPr algn="ctr">
            <a:defRPr/>
          </a:pPr>
          <a:r>
            <a:rPr lang="ru-RU" sz="1400"/>
            <a:t>Утверждение индивидуальных планов работы наставников</a:t>
          </a:r>
          <a:endParaRPr/>
        </a:p>
      </dgm:t>
    </dgm:pt>
    <dgm:pt modelId="{E262C254-C958-4E51-A11C-CAF8FE8486E9}" type="parTrans" cxnId="{9E02B37F-C0FC-42B9-AD14-77CBF58C565A}">
      <dgm:prSet/>
      <dgm:spPr bwMode="auto"/>
      <dgm:t>
        <a:bodyPr/>
        <a:lstStyle/>
        <a:p>
          <a:pPr algn="ctr">
            <a:defRPr/>
          </a:pPr>
          <a:endParaRPr lang="ru-RU"/>
        </a:p>
      </dgm:t>
    </dgm:pt>
    <dgm:pt modelId="{1EF32132-DFF8-4227-BBB3-84C1A26CD7CC}" type="sibTrans" cxnId="{9E02B37F-C0FC-42B9-AD14-77CBF58C565A}">
      <dgm:prSet/>
      <dgm:spPr bwMode="auto"/>
      <dgm:t>
        <a:bodyPr/>
        <a:lstStyle/>
        <a:p>
          <a:pPr algn="ctr">
            <a:defRPr/>
          </a:pPr>
          <a:endParaRPr lang="ru-RU"/>
        </a:p>
      </dgm:t>
    </dgm:pt>
    <dgm:pt modelId="{0E8E9BD7-93A0-49B5-9F95-2AEBF5B7B1DA}">
      <dgm:prSet phldrT="[Текст]" custT="1"/>
      <dgm:spPr bwMode="auto"/>
      <dgm:t>
        <a:bodyPr/>
        <a:lstStyle/>
        <a:p>
          <a:pPr algn="ctr">
            <a:defRPr/>
          </a:pPr>
          <a:r>
            <a:rPr lang="ru-RU" sz="1800" b="1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ОТВЕТСТВЕННОСТЬ НАСТАВНИКА</a:t>
          </a:r>
          <a:endParaRPr lang="ru-RU"/>
        </a:p>
      </dgm:t>
    </dgm:pt>
    <dgm:pt modelId="{AC5D527F-5493-411B-A469-14E370971A8F}" type="parTrans" cxnId="{4D961697-F215-49EF-98A0-0C30623796C2}">
      <dgm:prSet/>
      <dgm:spPr bwMode="auto"/>
      <dgm:t>
        <a:bodyPr/>
        <a:lstStyle/>
        <a:p>
          <a:pPr algn="ctr">
            <a:defRPr/>
          </a:pPr>
          <a:endParaRPr lang="ru-RU"/>
        </a:p>
      </dgm:t>
    </dgm:pt>
    <dgm:pt modelId="{65C1DDC2-A149-4497-8A32-3E931EF63AC1}" type="sibTrans" cxnId="{4D961697-F215-49EF-98A0-0C30623796C2}">
      <dgm:prSet/>
      <dgm:spPr bwMode="auto"/>
      <dgm:t>
        <a:bodyPr/>
        <a:lstStyle/>
        <a:p>
          <a:pPr algn="ctr">
            <a:defRPr/>
          </a:pPr>
          <a:endParaRPr lang="ru-RU"/>
        </a:p>
      </dgm:t>
    </dgm:pt>
    <dgm:pt modelId="{07DCBC65-7FEC-4C25-9448-C0E75D14FE7E}">
      <dgm:prSet phldrT="[Текст]" custT="1"/>
      <dgm:spPr bwMode="auto"/>
      <dgm:t>
        <a:bodyPr/>
        <a:lstStyle/>
        <a:p>
          <a:pPr algn="ctr">
            <a:defRPr/>
          </a:pPr>
          <a:r>
            <a:rPr lang="ru-RU" sz="1200"/>
            <a:t>Соблюдение честности и объективности оценки при подготовке отчетов (промежуточных и итоговых) о результатах наставничества</a:t>
          </a:r>
          <a:endParaRPr/>
        </a:p>
      </dgm:t>
    </dgm:pt>
    <dgm:pt modelId="{5A8C6F84-DC51-4EDF-8A46-2A8CA6F71BCF}" type="parTrans" cxnId="{F2DF8A57-63E2-471F-8059-B6A725117A72}">
      <dgm:prSet/>
      <dgm:spPr bwMode="auto"/>
      <dgm:t>
        <a:bodyPr/>
        <a:lstStyle/>
        <a:p>
          <a:pPr algn="ctr">
            <a:defRPr/>
          </a:pPr>
          <a:endParaRPr lang="ru-RU"/>
        </a:p>
      </dgm:t>
    </dgm:pt>
    <dgm:pt modelId="{09956EB9-3945-4976-B68D-E37822927C43}" type="sibTrans" cxnId="{F2DF8A57-63E2-471F-8059-B6A725117A72}">
      <dgm:prSet/>
      <dgm:spPr bwMode="auto"/>
      <dgm:t>
        <a:bodyPr/>
        <a:lstStyle/>
        <a:p>
          <a:pPr algn="ctr">
            <a:defRPr/>
          </a:pPr>
          <a:endParaRPr lang="ru-RU"/>
        </a:p>
      </dgm:t>
    </dgm:pt>
    <dgm:pt modelId="{D94DA2F1-7525-4138-B9D4-6AA81546FC96}">
      <dgm:prSet phldrT="" custT="1"/>
      <dgm:spPr bwMode="auto"/>
      <dgm:t>
        <a:bodyPr/>
        <a:lstStyle/>
        <a:p>
          <a:pPr>
            <a:defRPr/>
          </a:pPr>
          <a:r>
            <a:rPr lang="ru-RU" sz="1150">
              <a:solidFill>
                <a:schemeClr val="bg1"/>
              </a:solidFill>
              <a:latin typeface="Arial"/>
              <a:cs typeface="Arial"/>
            </a:rPr>
            <a:t>Проведение  инструктажа наставников и лиц, в отношении которых применяется наставничество, обеспечение им возможности осуществления своих обязанностей</a:t>
          </a:r>
          <a:endParaRPr/>
        </a:p>
      </dgm:t>
    </dgm:pt>
    <dgm:pt modelId="{5A1037BC-B3AB-42CD-9BE8-5256D5DD8BF7}" type="parTrans" cxnId="{2E3CA2D9-803F-433A-B080-321F120E0A9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A8FEB3F-A649-4D2B-8BC7-4367CE2FF3CB}" type="sibTrans" cxnId="{2E3CA2D9-803F-433A-B080-321F120E0A9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BA41B1-F718-400C-979C-2425087385B2}">
      <dgm:prSet phldrT="" custT="1"/>
      <dgm:spPr bwMode="auto"/>
      <dgm:t>
        <a:bodyPr/>
        <a:lstStyle/>
        <a:p>
          <a:pPr>
            <a:defRPr/>
          </a:pPr>
          <a:r>
            <a:rPr lang="ru-RU" sz="1200">
              <a:solidFill>
                <a:schemeClr val="bg1"/>
              </a:solidFill>
              <a:latin typeface="Arial"/>
              <a:cs typeface="Arial"/>
            </a:rPr>
            <a:t>Осуществление систематического контроля за ходом обучения и работой наставника</a:t>
          </a:r>
          <a:endParaRPr/>
        </a:p>
      </dgm:t>
    </dgm:pt>
    <dgm:pt modelId="{087B06D4-1E63-4411-8162-25B2AA6FFAFF}" type="parTrans" cxnId="{B3E8713B-52ED-428C-9A5A-E8AA98C5DE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7115AB9-FB56-4CCC-A3A3-64C4EA70E723}" type="sibTrans" cxnId="{B3E8713B-52ED-428C-9A5A-E8AA98C5DE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6FCBE5-2636-4026-9D37-71954DB7F775}">
      <dgm:prSet phldrT="" custT="1"/>
      <dgm:spPr bwMode="auto"/>
      <dgm:t>
        <a:bodyPr/>
        <a:lstStyle/>
        <a:p>
          <a:pPr>
            <a:defRPr/>
          </a:pPr>
          <a:r>
            <a:rPr lang="ru-RU" sz="1200">
              <a:solidFill>
                <a:schemeClr val="bg1"/>
              </a:solidFill>
              <a:latin typeface="Arial"/>
              <a:cs typeface="Arial"/>
            </a:rPr>
            <a:t>Утверждение отчетов лиц, в отношении которых применено наставничество, и наставников</a:t>
          </a:r>
          <a:endParaRPr/>
        </a:p>
      </dgm:t>
    </dgm:pt>
    <dgm:pt modelId="{7FD9FFB3-9DC9-4B42-9533-724058FC466C}" type="parTrans" cxnId="{3D5E77D0-5FB1-4211-B0F8-02BA45EA3BF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CD42A5-5D06-4CC7-A74E-4C96EB134959}" type="sibTrans" cxnId="{3D5E77D0-5FB1-4211-B0F8-02BA45EA3BF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415B04-7538-4C49-8D37-C9364530E34C}">
      <dgm:prSet phldrT="" custT="1"/>
      <dgm:spPr bwMode="auto">
        <a:noFill/>
        <a:ln>
          <a:noFill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chemeClr val="accent3">
                  <a:lumMod val="75000"/>
                </a:schemeClr>
              </a:solidFill>
            </a:rPr>
            <a:t>ПРАВА НАСТАВНИКА</a:t>
          </a:r>
          <a:endParaRPr lang="ru-RU" sz="1800" b="1">
            <a:solidFill>
              <a:schemeClr val="accent3">
                <a:lumMod val="75000"/>
              </a:schemeClr>
            </a:solidFill>
          </a:endParaRPr>
        </a:p>
      </dgm:t>
    </dgm:pt>
    <dgm:pt modelId="{14B3D8D0-B4B9-4659-B81B-D92F1E15B3D1}" type="parTrans" cxnId="{875C1B98-F421-4403-A286-67D5594B479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20B186-945A-4A5C-AAEF-1D2357FD5544}" type="sibTrans" cxnId="{875C1B98-F421-4403-A286-67D5594B479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4D016E-8440-48FF-8637-69E4913C8661}">
      <dgm:prSet phldrT="" custT="1"/>
      <dgm:spPr bwMode="auto"/>
      <dgm:t>
        <a:bodyPr/>
        <a:lstStyle/>
        <a:p>
          <a:pPr marL="0" marR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200"/>
            <a:t>Внесение предложений о поощрении, наложении взыскания, премировании лица, в отношении которого применяется наставничество</a:t>
          </a:r>
          <a:endParaRPr/>
        </a:p>
      </dgm:t>
    </dgm:pt>
    <dgm:pt modelId="{525A7E78-CBC3-4D53-9FBD-CAD280A914F0}" type="parTrans" cxnId="{54099FA9-A89D-4D6C-A475-66965757C61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F4D415-967B-4CD0-978E-146670CC1B3A}" type="sibTrans" cxnId="{54099FA9-A89D-4D6C-A475-66965757C61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05B829B-7EA0-4094-8B8D-E1F0317EECF0}">
      <dgm:prSet phldrT="" custT="1"/>
      <dgm:spPr bwMode="auto"/>
      <dgm:t>
        <a:bodyPr/>
        <a:lstStyle/>
        <a:p>
          <a:pPr marL="0" marR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200"/>
            <a:t>Участие в аттестации лица, в отношении которого применяется наставничество</a:t>
          </a:r>
          <a:endParaRPr/>
        </a:p>
      </dgm:t>
    </dgm:pt>
    <dgm:pt modelId="{D0D07A69-B428-406C-BF3F-DC3D34B8CB0F}" type="parTrans" cxnId="{2B0F4348-8F28-4261-B35D-E3519508EA9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A131680-BC38-4284-86B8-6CCC9E8ECD6A}" type="sibTrans" cxnId="{2B0F4348-8F28-4261-B35D-E3519508EA9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956E741-85CC-4218-9FE8-25D4B033ED34}" type="pres">
      <dgm:prSet presAssocID="{B15DC7A1-3A6E-4D89-8711-6B7746944AAE}" presName="theList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F13F1F6-0D08-4908-B8C1-12A2F0D971B5}" type="pres">
      <dgm:prSet presAssocID="{6AA60E8B-4C72-47CE-AFAF-13059284FDD2}" presName="compNode" presStyleCnt="0"/>
      <dgm:spPr bwMode="auto"/>
    </dgm:pt>
    <dgm:pt modelId="{6F95CD2C-87E6-4B65-A431-0203FE60A7DE}" type="pres">
      <dgm:prSet presAssocID="{6AA60E8B-4C72-47CE-AFAF-13059284FDD2}" presName="aNode" presStyleLbl="bgShp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B33BDF8B-688E-494F-BC66-2AC65D3734F4}" type="pres">
      <dgm:prSet presAssocID="{6AA60E8B-4C72-47CE-AFAF-13059284FDD2}" presName="textNode" presStyleLbl="bgShp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EBD197DC-4740-45CF-8271-9891C6DD57B7}" type="pres">
      <dgm:prSet presAssocID="{6AA60E8B-4C72-47CE-AFAF-13059284FDD2}" presName="compChildNode" presStyleCnt="0"/>
      <dgm:spPr bwMode="auto"/>
    </dgm:pt>
    <dgm:pt modelId="{B49B5572-12FF-4F35-81CA-B2937668E2A7}" type="pres">
      <dgm:prSet presAssocID="{6AA60E8B-4C72-47CE-AFAF-13059284FDD2}" presName="theInnerList" presStyleCnt="0"/>
      <dgm:spPr bwMode="auto"/>
    </dgm:pt>
    <dgm:pt modelId="{922AD80C-E446-489B-A36E-1F160D4B94D9}" type="pres">
      <dgm:prSet custLinFactNeighborX="352" custLinFactNeighborY="-600000" custLinFactY="-593408" custScaleY="2000000" presAssocID="{F53A9D6C-E09B-4F4E-8AD9-543A86177DFA}" presName="childNode" presStyleLbl="node1" presStyleIdx="0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5F544E8-9938-4F77-A749-9483D8AFF165}" type="pres">
      <dgm:prSet presAssocID="{F53A9D6C-E09B-4F4E-8AD9-543A86177DFA}" presName="aSpace2" presStyleCnt="0"/>
      <dgm:spPr bwMode="auto"/>
    </dgm:pt>
    <dgm:pt modelId="{2F64B222-5FBA-48DF-89F1-4F9FD264BC75}" type="pres">
      <dgm:prSet custLinFactNeighborX="352" custLinFactNeighborY="-473869" custLinFactY="-400000" custScaleY="2000000" presAssocID="{D94DA2F1-7525-4138-B9D4-6AA81546FC96}" presName="childNode" presStyleLbl="node1" presStyleIdx="1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A49473E-3181-43FE-9A21-6E5F2DB26A15}" type="pres">
      <dgm:prSet presAssocID="{D94DA2F1-7525-4138-B9D4-6AA81546FC96}" presName="aSpace2" presStyleCnt="0"/>
      <dgm:spPr bwMode="auto"/>
    </dgm:pt>
    <dgm:pt modelId="{4DE9D8DD-4E61-42A3-931F-854F2444B63F}" type="pres">
      <dgm:prSet custLinFactNeighborX="352" custLinFactNeighborY="-300000" custLinFactY="-254333" custScaleY="2000000" presAssocID="{05BA41B1-F718-400C-979C-2425087385B2}" presName="childNode" presStyleLbl="node1" presStyleIdx="2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0A21A5D-76D0-446A-959E-3F9FD33DCC46}" type="pres">
      <dgm:prSet presAssocID="{05BA41B1-F718-400C-979C-2425087385B2}" presName="aSpace2" presStyleCnt="0"/>
      <dgm:spPr bwMode="auto"/>
    </dgm:pt>
    <dgm:pt modelId="{F90FE569-D12A-42F5-B8A9-F5914BA4BBC0}" type="pres">
      <dgm:prSet custLinFactNeighborX="352" custLinFactNeighborY="-134794" custLinFactY="-100000" custScaleY="2000000" presAssocID="{B56FCBE5-2636-4026-9D37-71954DB7F775}" presName="childNode" presStyleLbl="node1" presStyleIdx="3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EB6A5D3-66A6-42FF-B196-56D8851B84A7}" type="pres">
      <dgm:prSet presAssocID="{6AA60E8B-4C72-47CE-AFAF-13059284FDD2}" presName="aSpace" presStyleCnt="0"/>
      <dgm:spPr bwMode="auto"/>
    </dgm:pt>
    <dgm:pt modelId="{4F79DA3A-B5DE-40D2-AA0E-97BD369A5242}" type="pres">
      <dgm:prSet presAssocID="{0E8E9BD7-93A0-49B5-9F95-2AEBF5B7B1DA}" presName="compNode" presStyleCnt="0"/>
      <dgm:spPr bwMode="auto"/>
    </dgm:pt>
    <dgm:pt modelId="{3D85C3CF-9601-42FD-8C56-ACF795ABAD56}" type="pres">
      <dgm:prSet presAssocID="{0E8E9BD7-93A0-49B5-9F95-2AEBF5B7B1DA}" presName="aNode" presStyleLbl="bgShp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CAA68F4C-EFFF-4639-BFCB-40C01D2DABEF}" type="pres">
      <dgm:prSet presAssocID="{0E8E9BD7-93A0-49B5-9F95-2AEBF5B7B1DA}" presName="textNode" presStyleLbl="bgShp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6FB9A9AB-766C-4EFD-A0D9-4587852792C6}" type="pres">
      <dgm:prSet presAssocID="{0E8E9BD7-93A0-49B5-9F95-2AEBF5B7B1DA}" presName="compChildNode" presStyleCnt="0"/>
      <dgm:spPr bwMode="auto"/>
    </dgm:pt>
    <dgm:pt modelId="{021CAC39-7218-42BB-A48E-D3897E1F679B}" type="pres">
      <dgm:prSet presAssocID="{0E8E9BD7-93A0-49B5-9F95-2AEBF5B7B1DA}" presName="theInnerList" presStyleCnt="0"/>
      <dgm:spPr bwMode="auto"/>
    </dgm:pt>
    <dgm:pt modelId="{479186E5-35F6-4EEC-AD03-4C9E23920397}" type="pres">
      <dgm:prSet custLinFactNeighborX="122" custLinFactNeighborY="-200000" custLinFactY="-147551" custScaleY="491969" presAssocID="{07DCBC65-7FEC-4C25-9448-C0E75D14FE7E}" presName="childNode" presStyleLbl="node1" presStyleIdx="4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9B87204-14C3-41AC-B12C-F8D84807579C}" type="pres">
      <dgm:prSet presAssocID="{07DCBC65-7FEC-4C25-9448-C0E75D14FE7E}" presName="aSpace2" presStyleCnt="0"/>
      <dgm:spPr bwMode="auto"/>
    </dgm:pt>
    <dgm:pt modelId="{5EBBD752-F650-412A-B394-2C7C1D8000D5}" type="pres">
      <dgm:prSet presAssocID="{98415B04-7538-4C49-8D37-C9364530E34C}" presName="childNode" presStyleLbl="node1" presStyleIdx="5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7881DFA-4A18-4258-84CE-A69085EBCE60}" type="pres">
      <dgm:prSet presAssocID="{98415B04-7538-4C49-8D37-C9364530E34C}" presName="aSpace2" presStyleCnt="0"/>
      <dgm:spPr bwMode="auto"/>
    </dgm:pt>
    <dgm:pt modelId="{8089AB55-08BB-4FA5-9196-F88F22847F24}" type="pres">
      <dgm:prSet custScaleY="491969" presAssocID="{B05B829B-7EA0-4094-8B8D-E1F0317EECF0}" presName="childNode" presStyleLbl="node1" presStyleIdx="6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09195FC-AED7-4CF0-882A-FCB957394CF0}" type="pres">
      <dgm:prSet presAssocID="{B05B829B-7EA0-4094-8B8D-E1F0317EECF0}" presName="aSpace2" presStyleCnt="0"/>
      <dgm:spPr bwMode="auto"/>
    </dgm:pt>
    <dgm:pt modelId="{DA760296-311C-4192-8D17-B0AE11DFD646}" type="pres">
      <dgm:prSet custScaleY="491969" presAssocID="{B84D016E-8440-48FF-8637-69E4913C8661}" presName="childNode" presStyleLbl="node1" presStyleIdx="7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4D961697-F215-49EF-98A0-0C30623796C2}" srcId="{B15DC7A1-3A6E-4D89-8711-6B7746944AAE}" destId="{0E8E9BD7-93A0-49B5-9F95-2AEBF5B7B1DA}" srcOrd="1" destOrd="0" parTransId="{AC5D527F-5493-411B-A469-14E370971A8F}" sibTransId="{65C1DDC2-A149-4497-8A32-3E931EF63AC1}"/>
    <dgm:cxn modelId="{C9080C40-A0EA-43FB-BE0A-B09737067CA5}" type="presOf" srcId="{F53A9D6C-E09B-4F4E-8AD9-543A86177DFA}" destId="{922AD80C-E446-489B-A36E-1F160D4B94D9}" srcOrd="0" destOrd="0" presId="urn:microsoft.com/office/officeart/2005/8/layout/lProcess2"/>
    <dgm:cxn modelId="{09D02361-9E61-4B24-981B-B517E031141B}" type="presOf" srcId="{6AA60E8B-4C72-47CE-AFAF-13059284FDD2}" destId="{B33BDF8B-688E-494F-BC66-2AC65D3734F4}" srcOrd="1" destOrd="0" presId="urn:microsoft.com/office/officeart/2005/8/layout/lProcess2"/>
    <dgm:cxn modelId="{F2DF8A57-63E2-471F-8059-B6A725117A72}" srcId="{0E8E9BD7-93A0-49B5-9F95-2AEBF5B7B1DA}" destId="{07DCBC65-7FEC-4C25-9448-C0E75D14FE7E}" srcOrd="0" destOrd="0" parTransId="{5A8C6F84-DC51-4EDF-8A46-2A8CA6F71BCF}" sibTransId="{09956EB9-3945-4976-B68D-E37822927C43}"/>
    <dgm:cxn modelId="{B3E8713B-52ED-428C-9A5A-E8AA98C5DEEC}" srcId="{6AA60E8B-4C72-47CE-AFAF-13059284FDD2}" destId="{05BA41B1-F718-400C-979C-2425087385B2}" srcOrd="2" destOrd="0" parTransId="{087B06D4-1E63-4411-8162-25B2AA6FFAFF}" sibTransId="{E7115AB9-FB56-4CCC-A3A3-64C4EA70E723}"/>
    <dgm:cxn modelId="{9E02B37F-C0FC-42B9-AD14-77CBF58C565A}" srcId="{6AA60E8B-4C72-47CE-AFAF-13059284FDD2}" destId="{F53A9D6C-E09B-4F4E-8AD9-543A86177DFA}" srcOrd="0" destOrd="0" parTransId="{E262C254-C958-4E51-A11C-CAF8FE8486E9}" sibTransId="{1EF32132-DFF8-4227-BBB3-84C1A26CD7CC}"/>
    <dgm:cxn modelId="{2684512C-F531-4E47-8113-BFFCDD66AE65}" type="presOf" srcId="{B84D016E-8440-48FF-8637-69E4913C8661}" destId="{DA760296-311C-4192-8D17-B0AE11DFD646}" srcOrd="0" destOrd="0" presId="urn:microsoft.com/office/officeart/2005/8/layout/lProcess2"/>
    <dgm:cxn modelId="{F89D7515-7103-47FD-827B-CCFA8057566B}" type="presOf" srcId="{07DCBC65-7FEC-4C25-9448-C0E75D14FE7E}" destId="{479186E5-35F6-4EEC-AD03-4C9E23920397}" srcOrd="0" destOrd="0" presId="urn:microsoft.com/office/officeart/2005/8/layout/lProcess2"/>
    <dgm:cxn modelId="{2E3CA2D9-803F-433A-B080-321F120E0A9C}" srcId="{6AA60E8B-4C72-47CE-AFAF-13059284FDD2}" destId="{D94DA2F1-7525-4138-B9D4-6AA81546FC96}" srcOrd="1" destOrd="0" parTransId="{5A1037BC-B3AB-42CD-9BE8-5256D5DD8BF7}" sibTransId="{2A8FEB3F-A649-4D2B-8BC7-4367CE2FF3CB}"/>
    <dgm:cxn modelId="{86AF21A1-58B5-4984-BC42-1AEC6FFBEE2C}" srcId="{B15DC7A1-3A6E-4D89-8711-6B7746944AAE}" destId="{6AA60E8B-4C72-47CE-AFAF-13059284FDD2}" srcOrd="0" destOrd="0" parTransId="{6204DC71-F462-466C-B1B2-435671381C66}" sibTransId="{C516BE6C-759C-4D1F-B64E-62830164A4A3}"/>
    <dgm:cxn modelId="{92B3DD13-FED0-40DE-8C4C-F0553860B809}" type="presOf" srcId="{6AA60E8B-4C72-47CE-AFAF-13059284FDD2}" destId="{6F95CD2C-87E6-4B65-A431-0203FE60A7DE}" srcOrd="0" destOrd="0" presId="urn:microsoft.com/office/officeart/2005/8/layout/lProcess2"/>
    <dgm:cxn modelId="{6901C334-9574-401D-82EF-88D9A1226A9B}" type="presOf" srcId="{B05B829B-7EA0-4094-8B8D-E1F0317EECF0}" destId="{8089AB55-08BB-4FA5-9196-F88F22847F24}" srcOrd="0" destOrd="0" presId="urn:microsoft.com/office/officeart/2005/8/layout/lProcess2"/>
    <dgm:cxn modelId="{3D5E77D0-5FB1-4211-B0F8-02BA45EA3BFF}" srcId="{6AA60E8B-4C72-47CE-AFAF-13059284FDD2}" destId="{B56FCBE5-2636-4026-9D37-71954DB7F775}" srcOrd="3" destOrd="0" parTransId="{7FD9FFB3-9DC9-4B42-9533-724058FC466C}" sibTransId="{67CD42A5-5D06-4CC7-A74E-4C96EB134959}"/>
    <dgm:cxn modelId="{875C1B98-F421-4403-A286-67D5594B4799}" srcId="{0E8E9BD7-93A0-49B5-9F95-2AEBF5B7B1DA}" destId="{98415B04-7538-4C49-8D37-C9364530E34C}" srcOrd="1" destOrd="0" parTransId="{14B3D8D0-B4B9-4659-B81B-D92F1E15B3D1}" sibTransId="{8B20B186-945A-4A5C-AAEF-1D2357FD5544}"/>
    <dgm:cxn modelId="{B045924F-2A37-41A1-8F8B-257C5BDAC660}" type="presOf" srcId="{05BA41B1-F718-400C-979C-2425087385B2}" destId="{4DE9D8DD-4E61-42A3-931F-854F2444B63F}" srcOrd="0" destOrd="0" presId="urn:microsoft.com/office/officeart/2005/8/layout/lProcess2"/>
    <dgm:cxn modelId="{8AC278D4-D817-419F-9554-E84239ADA81E}" type="presOf" srcId="{B56FCBE5-2636-4026-9D37-71954DB7F775}" destId="{F90FE569-D12A-42F5-B8A9-F5914BA4BBC0}" srcOrd="0" destOrd="0" presId="urn:microsoft.com/office/officeart/2005/8/layout/lProcess2"/>
    <dgm:cxn modelId="{54099FA9-A89D-4D6C-A475-66965757C616}" srcId="{0E8E9BD7-93A0-49B5-9F95-2AEBF5B7B1DA}" destId="{B84D016E-8440-48FF-8637-69E4913C8661}" srcOrd="3" destOrd="0" parTransId="{525A7E78-CBC3-4D53-9FBD-CAD280A914F0}" sibTransId="{D6F4D415-967B-4CD0-978E-146670CC1B3A}"/>
    <dgm:cxn modelId="{836E9072-E169-4066-A1BB-ABABB039ADF5}" type="presOf" srcId="{0E8E9BD7-93A0-49B5-9F95-2AEBF5B7B1DA}" destId="{CAA68F4C-EFFF-4639-BFCB-40C01D2DABEF}" srcOrd="1" destOrd="0" presId="urn:microsoft.com/office/officeart/2005/8/layout/lProcess2"/>
    <dgm:cxn modelId="{988CA018-D5DF-4CCD-BFE6-8B69A61DEA74}" type="presOf" srcId="{B15DC7A1-3A6E-4D89-8711-6B7746944AAE}" destId="{1956E741-85CC-4218-9FE8-25D4B033ED34}" srcOrd="0" destOrd="0" presId="urn:microsoft.com/office/officeart/2005/8/layout/lProcess2"/>
    <dgm:cxn modelId="{DFA620BF-A191-43E9-8758-16C375837825}" type="presOf" srcId="{0E8E9BD7-93A0-49B5-9F95-2AEBF5B7B1DA}" destId="{3D85C3CF-9601-42FD-8C56-ACF795ABAD56}" srcOrd="0" destOrd="0" presId="urn:microsoft.com/office/officeart/2005/8/layout/lProcess2"/>
    <dgm:cxn modelId="{BAEC52E8-13DC-4E79-A647-72A003D37B18}" type="presOf" srcId="{98415B04-7538-4C49-8D37-C9364530E34C}" destId="{5EBBD752-F650-412A-B394-2C7C1D8000D5}" srcOrd="0" destOrd="0" presId="urn:microsoft.com/office/officeart/2005/8/layout/lProcess2"/>
    <dgm:cxn modelId="{2B0F4348-8F28-4261-B35D-E3519508EA93}" srcId="{0E8E9BD7-93A0-49B5-9F95-2AEBF5B7B1DA}" destId="{B05B829B-7EA0-4094-8B8D-E1F0317EECF0}" srcOrd="2" destOrd="0" parTransId="{D0D07A69-B428-406C-BF3F-DC3D34B8CB0F}" sibTransId="{0A131680-BC38-4284-86B8-6CCC9E8ECD6A}"/>
    <dgm:cxn modelId="{CD0A9530-3F9C-4C3A-8BD5-5C9F151E29AE}" type="presOf" srcId="{D94DA2F1-7525-4138-B9D4-6AA81546FC96}" destId="{2F64B222-5FBA-48DF-89F1-4F9FD264BC75}" srcOrd="0" destOrd="0" presId="urn:microsoft.com/office/officeart/2005/8/layout/lProcess2"/>
    <dgm:cxn modelId="{969853C3-AD60-4DCD-ADB1-EC7ADAE4C9A7}" type="presParOf" srcId="{1956E741-85CC-4218-9FE8-25D4B033ED34}" destId="{FF13F1F6-0D08-4908-B8C1-12A2F0D971B5}" srcOrd="0" destOrd="0" presId="urn:microsoft.com/office/officeart/2005/8/layout/lProcess2"/>
    <dgm:cxn modelId="{E56C1D69-85BD-467C-B390-7ABFB4D315BA}" type="presParOf" srcId="{FF13F1F6-0D08-4908-B8C1-12A2F0D971B5}" destId="{6F95CD2C-87E6-4B65-A431-0203FE60A7DE}" srcOrd="0" destOrd="0" presId="urn:microsoft.com/office/officeart/2005/8/layout/lProcess2"/>
    <dgm:cxn modelId="{9E6EABC1-7834-42BC-8838-DF233EFB0F5E}" type="presParOf" srcId="{FF13F1F6-0D08-4908-B8C1-12A2F0D971B5}" destId="{B33BDF8B-688E-494F-BC66-2AC65D3734F4}" srcOrd="1" destOrd="0" presId="urn:microsoft.com/office/officeart/2005/8/layout/lProcess2"/>
    <dgm:cxn modelId="{A5E82989-E220-42EF-99AE-0EBE1D308EBC}" type="presParOf" srcId="{FF13F1F6-0D08-4908-B8C1-12A2F0D971B5}" destId="{EBD197DC-4740-45CF-8271-9891C6DD57B7}" srcOrd="2" destOrd="0" presId="urn:microsoft.com/office/officeart/2005/8/layout/lProcess2"/>
    <dgm:cxn modelId="{84C84F23-F529-4484-8F48-EFD6E6D16FE8}" type="presParOf" srcId="{EBD197DC-4740-45CF-8271-9891C6DD57B7}" destId="{B49B5572-12FF-4F35-81CA-B2937668E2A7}" srcOrd="0" destOrd="0" presId="urn:microsoft.com/office/officeart/2005/8/layout/lProcess2"/>
    <dgm:cxn modelId="{2CB486D2-4F40-44FF-9FFA-C557E3383AF7}" type="presParOf" srcId="{B49B5572-12FF-4F35-81CA-B2937668E2A7}" destId="{922AD80C-E446-489B-A36E-1F160D4B94D9}" srcOrd="0" destOrd="0" presId="urn:microsoft.com/office/officeart/2005/8/layout/lProcess2"/>
    <dgm:cxn modelId="{732D5373-2DD3-4526-B9BC-F0FFC0396993}" type="presParOf" srcId="{B49B5572-12FF-4F35-81CA-B2937668E2A7}" destId="{75F544E8-9938-4F77-A749-9483D8AFF165}" srcOrd="1" destOrd="0" presId="urn:microsoft.com/office/officeart/2005/8/layout/lProcess2"/>
    <dgm:cxn modelId="{52965E8C-D116-4739-ACB2-0B0C57173A6F}" type="presParOf" srcId="{B49B5572-12FF-4F35-81CA-B2937668E2A7}" destId="{2F64B222-5FBA-48DF-89F1-4F9FD264BC75}" srcOrd="2" destOrd="0" presId="urn:microsoft.com/office/officeart/2005/8/layout/lProcess2"/>
    <dgm:cxn modelId="{3602D68A-45C2-4FC0-8E46-BB5623AEC570}" type="presParOf" srcId="{B49B5572-12FF-4F35-81CA-B2937668E2A7}" destId="{6A49473E-3181-43FE-9A21-6E5F2DB26A15}" srcOrd="3" destOrd="0" presId="urn:microsoft.com/office/officeart/2005/8/layout/lProcess2"/>
    <dgm:cxn modelId="{948209F3-2A07-44A7-A5F3-79A706A88852}" type="presParOf" srcId="{B49B5572-12FF-4F35-81CA-B2937668E2A7}" destId="{4DE9D8DD-4E61-42A3-931F-854F2444B63F}" srcOrd="4" destOrd="0" presId="urn:microsoft.com/office/officeart/2005/8/layout/lProcess2"/>
    <dgm:cxn modelId="{C8DB14D1-3E89-4907-9494-9EB42545CBB7}" type="presParOf" srcId="{B49B5572-12FF-4F35-81CA-B2937668E2A7}" destId="{20A21A5D-76D0-446A-959E-3F9FD33DCC46}" srcOrd="5" destOrd="0" presId="urn:microsoft.com/office/officeart/2005/8/layout/lProcess2"/>
    <dgm:cxn modelId="{F3885C29-BD5C-484D-B74D-EC1CB4464F04}" type="presParOf" srcId="{B49B5572-12FF-4F35-81CA-B2937668E2A7}" destId="{F90FE569-D12A-42F5-B8A9-F5914BA4BBC0}" srcOrd="6" destOrd="0" presId="urn:microsoft.com/office/officeart/2005/8/layout/lProcess2"/>
    <dgm:cxn modelId="{0AA5E31C-3AD0-44C4-AB14-F441EB776A25}" type="presParOf" srcId="{1956E741-85CC-4218-9FE8-25D4B033ED34}" destId="{6EB6A5D3-66A6-42FF-B196-56D8851B84A7}" srcOrd="1" destOrd="0" presId="urn:microsoft.com/office/officeart/2005/8/layout/lProcess2"/>
    <dgm:cxn modelId="{714758CC-61B6-45EB-82C2-4E8A7181C04F}" type="presParOf" srcId="{1956E741-85CC-4218-9FE8-25D4B033ED34}" destId="{4F79DA3A-B5DE-40D2-AA0E-97BD369A5242}" srcOrd="2" destOrd="0" presId="urn:microsoft.com/office/officeart/2005/8/layout/lProcess2"/>
    <dgm:cxn modelId="{EC718D0D-C994-4EBC-BA4C-2E761DC88792}" type="presParOf" srcId="{4F79DA3A-B5DE-40D2-AA0E-97BD369A5242}" destId="{3D85C3CF-9601-42FD-8C56-ACF795ABAD56}" srcOrd="0" destOrd="0" presId="urn:microsoft.com/office/officeart/2005/8/layout/lProcess2"/>
    <dgm:cxn modelId="{BE6F787B-9924-4DF3-9EB6-3E8717601E27}" type="presParOf" srcId="{4F79DA3A-B5DE-40D2-AA0E-97BD369A5242}" destId="{CAA68F4C-EFFF-4639-BFCB-40C01D2DABEF}" srcOrd="1" destOrd="0" presId="urn:microsoft.com/office/officeart/2005/8/layout/lProcess2"/>
    <dgm:cxn modelId="{FAB34B46-9BA2-4FF0-BD2C-1DCFBEAB299A}" type="presParOf" srcId="{4F79DA3A-B5DE-40D2-AA0E-97BD369A5242}" destId="{6FB9A9AB-766C-4EFD-A0D9-4587852792C6}" srcOrd="2" destOrd="0" presId="urn:microsoft.com/office/officeart/2005/8/layout/lProcess2"/>
    <dgm:cxn modelId="{EC4135CD-94E7-4570-94C9-FFD60CD65701}" type="presParOf" srcId="{6FB9A9AB-766C-4EFD-A0D9-4587852792C6}" destId="{021CAC39-7218-42BB-A48E-D3897E1F679B}" srcOrd="0" destOrd="0" presId="urn:microsoft.com/office/officeart/2005/8/layout/lProcess2"/>
    <dgm:cxn modelId="{9123A285-E5F7-4290-8C55-D88553110B39}" type="presParOf" srcId="{021CAC39-7218-42BB-A48E-D3897E1F679B}" destId="{479186E5-35F6-4EEC-AD03-4C9E23920397}" srcOrd="0" destOrd="0" presId="urn:microsoft.com/office/officeart/2005/8/layout/lProcess2"/>
    <dgm:cxn modelId="{1331F5DD-5B48-465C-AE55-AFF9EBF52683}" type="presParOf" srcId="{021CAC39-7218-42BB-A48E-D3897E1F679B}" destId="{69B87204-14C3-41AC-B12C-F8D84807579C}" srcOrd="1" destOrd="0" presId="urn:microsoft.com/office/officeart/2005/8/layout/lProcess2"/>
    <dgm:cxn modelId="{0D684D42-FBCE-4641-8022-936A2D2E3B7F}" type="presParOf" srcId="{021CAC39-7218-42BB-A48E-D3897E1F679B}" destId="{5EBBD752-F650-412A-B394-2C7C1D8000D5}" srcOrd="2" destOrd="0" presId="urn:microsoft.com/office/officeart/2005/8/layout/lProcess2"/>
    <dgm:cxn modelId="{0D4B7EE6-9463-4F93-94DB-A22959E6B96D}" type="presParOf" srcId="{021CAC39-7218-42BB-A48E-D3897E1F679B}" destId="{A7881DFA-4A18-4258-84CE-A69085EBCE60}" srcOrd="3" destOrd="0" presId="urn:microsoft.com/office/officeart/2005/8/layout/lProcess2"/>
    <dgm:cxn modelId="{1F084B33-82EE-46C9-8B1F-1921FCC93D79}" type="presParOf" srcId="{021CAC39-7218-42BB-A48E-D3897E1F679B}" destId="{8089AB55-08BB-4FA5-9196-F88F22847F24}" srcOrd="4" destOrd="0" presId="urn:microsoft.com/office/officeart/2005/8/layout/lProcess2"/>
    <dgm:cxn modelId="{10C7EF09-D9D9-40B7-A32C-31B2F69FBF27}" type="presParOf" srcId="{021CAC39-7218-42BB-A48E-D3897E1F679B}" destId="{B09195FC-AED7-4CF0-882A-FCB957394CF0}" srcOrd="5" destOrd="0" presId="urn:microsoft.com/office/officeart/2005/8/layout/lProcess2"/>
    <dgm:cxn modelId="{241061B3-6FD2-4BDD-A717-ACE2E9219205}" type="presParOf" srcId="{021CAC39-7218-42BB-A48E-D3897E1F679B}" destId="{DA760296-311C-4192-8D17-B0AE11DFD64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CB7F69C-83A9-4EBC-A707-F940FE263CC2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ABA1699-38DA-4F41-935E-E6B20DE256CE}">
      <dgm:prSet phldrT="[Текст]" custT="1"/>
      <dgm:spPr bwMode="auto"/>
      <dgm:t>
        <a:bodyPr/>
        <a:lstStyle/>
        <a:p>
          <a:pPr>
            <a:defRPr/>
          </a:pPr>
          <a:r>
            <a:rPr lang="ru-RU" sz="1050"/>
            <a:t>В отношении гражданских служащих, впервые принятых на гражданскую службу, на период испытательного срока</a:t>
          </a:r>
          <a:endParaRPr lang="ru-RU" sz="1050"/>
        </a:p>
      </dgm:t>
    </dgm:pt>
    <dgm:pt modelId="{0D76431B-F3C6-4C7A-AC34-5DECAE404528}" type="parTrans" cxnId="{4EE0CDF6-2118-48E1-89B6-3CDC32D6355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F245EEA-024F-4B0B-9593-BBB8948D334B}" type="sibTrans" cxnId="{4EE0CDF6-2118-48E1-89B6-3CDC32D6355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0A45BA-6AE9-408E-82BD-FFDB4C5925AC}">
      <dgm:prSet phldrT="[Текст]" custT="1"/>
      <dgm:spPr bwMode="auto"/>
      <dgm:t>
        <a:bodyPr/>
        <a:lstStyle/>
        <a:p>
          <a:pPr>
            <a:spcAft>
              <a:spcPts val="400"/>
            </a:spcAft>
            <a:defRPr/>
          </a:pPr>
          <a:r>
            <a:rPr lang="ru-RU" sz="1000"/>
            <a:t>гражданский служащий соответствует замещаемой должности гражданской службы</a:t>
          </a:r>
          <a:endParaRPr lang="ru-RU" sz="1000"/>
        </a:p>
      </dgm:t>
    </dgm:pt>
    <dgm:pt modelId="{2F9509DA-4B50-402C-A5FA-B88D39722FD3}" type="parTrans" cxnId="{495E44F2-E833-477B-AFE0-DE7C4C778B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4F7719-4426-4A5D-A4FC-9E654BF79C68}" type="sibTrans" cxnId="{495E44F2-E833-477B-AFE0-DE7C4C778B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92A0366-3AA9-46CA-9B32-8498702FE665}">
      <dgm:prSet phldrT="[Текст]" custT="1"/>
      <dgm:spPr bwMode="auto"/>
      <dgm:t>
        <a:bodyPr/>
        <a:lstStyle/>
        <a:p>
          <a:pPr>
            <a:defRPr/>
          </a:pPr>
          <a:r>
            <a:rPr lang="ru-RU" sz="1050"/>
            <a:t>В отношении гражданских служащих, назначенных на должность гражданской службы в порядке должностного роста</a:t>
          </a:r>
          <a:endParaRPr lang="ru-RU" sz="1050"/>
        </a:p>
      </dgm:t>
    </dgm:pt>
    <dgm:pt modelId="{47D2F3F3-57E6-4C1F-9891-E2EE9F16AAFA}" type="parTrans" cxnId="{651BA870-BDB8-4E04-8207-E1EA45B968A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BAA8E41-CA27-4E38-950A-FA7DB55CDB65}" type="sibTrans" cxnId="{651BA870-BDB8-4E04-8207-E1EA45B968A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A2B262-E9A9-4A74-AE48-20014368EE16}">
      <dgm:prSet phldrT="[Текст]" custT="1"/>
      <dgm:spPr bwMode="auto"/>
      <dgm:t>
        <a:bodyPr/>
        <a:lstStyle/>
        <a:p>
          <a:pPr>
            <a:spcAft>
              <a:spcPts val="400"/>
            </a:spcAft>
            <a:defRPr/>
          </a:pPr>
          <a:r>
            <a:rPr lang="ru-RU" sz="1000"/>
            <a:t>гражданский служащий соответствует замещаемой должности гражданской службы</a:t>
          </a:r>
          <a:endParaRPr lang="ru-RU" sz="1000"/>
        </a:p>
      </dgm:t>
    </dgm:pt>
    <dgm:pt modelId="{272F2F64-E932-48C3-8355-1DFD25A2FD6A}" type="parTrans" cxnId="{6C4CECFD-BBEB-4974-A2A6-D2FD2A6365F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DAC7589-BDFE-4CC1-87F3-7B0B5F75A18E}" type="sibTrans" cxnId="{6C4CECFD-BBEB-4974-A2A6-D2FD2A6365F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7184BE0-CDA0-4A22-9479-CB1C3B854368}">
      <dgm:prSet phldrT="[Текст]" custT="1"/>
      <dgm:spPr bwMode="auto"/>
      <dgm:t>
        <a:bodyPr/>
        <a:lstStyle/>
        <a:p>
          <a:pPr>
            <a:defRPr/>
          </a:pPr>
          <a:r>
            <a:rPr lang="ru-RU" sz="1050"/>
            <a:t>В отношении гражданских служащих и граждан, включенных в резерв</a:t>
          </a:r>
          <a:endParaRPr lang="ru-RU" sz="1050"/>
        </a:p>
      </dgm:t>
    </dgm:pt>
    <dgm:pt modelId="{A6177438-94FD-470F-AE48-A263120CFA58}" type="parTrans" cxnId="{625E3BCF-455B-4751-975E-AD7E763E362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DB934F-6FA2-4EAA-98B1-FBC6E86BB7D8}" type="sibTrans" cxnId="{625E3BCF-455B-4751-975E-AD7E763E362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FFCCFA1-1F4B-431A-89F3-5F01CD158BE4}">
      <dgm:prSet phldrT="[Текст]" custT="1"/>
      <dgm:spPr bwMode="auto"/>
      <dgm:t>
        <a:bodyPr/>
        <a:lstStyle/>
        <a:p>
          <a:pPr>
            <a:spcAft>
              <a:spcPts val="400"/>
            </a:spcAft>
            <a:defRPr/>
          </a:pPr>
          <a:r>
            <a:rPr lang="ru-RU" sz="900"/>
            <a:t>лицо, включенное в кадровый резерв, может быть рекомендовано к назначению на соответствующую должность гражданской службы</a:t>
          </a:r>
          <a:endParaRPr lang="ru-RU" sz="900"/>
        </a:p>
      </dgm:t>
    </dgm:pt>
    <dgm:pt modelId="{1AACD46B-A4BC-4D21-9E6B-DDA051088E4D}" type="parTrans" cxnId="{5028E252-6CE2-4DDC-A17C-382A174529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1431E07-6A7A-4FB4-B273-AD8B4D1ACB50}" type="sibTrans" cxnId="{5028E252-6CE2-4DDC-A17C-382A174529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F4FE1CA-1967-4896-A15C-AFD50ABCE654}">
      <dgm:prSet phldrT="" custT="1"/>
      <dgm:spPr bwMode="auto"/>
      <dgm:t>
        <a:bodyPr/>
        <a:lstStyle/>
        <a:p>
          <a:pPr>
            <a:spcAft>
              <a:spcPts val="400"/>
            </a:spcAft>
            <a:defRPr/>
          </a:pPr>
          <a:r>
            <a:rPr lang="ru-RU" sz="1000"/>
            <a:t>гражданский служащий соответствует замещаемой должности гражданской службы</a:t>
          </a:r>
          <a:endParaRPr lang="ru-RU" sz="1000"/>
        </a:p>
      </dgm:t>
    </dgm:pt>
    <dgm:pt modelId="{B97EA16A-1EF0-4D5F-B4CB-CB3D09E01585}" type="parTrans" cxnId="{940AE0AF-0EB2-483D-B2CC-AA4BDD78A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7A3319F-5EA0-4122-A102-C7AED5B04B05}" type="sibTrans" cxnId="{940AE0AF-0EB2-483D-B2CC-AA4BDD78A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8F80C05-BC48-4155-84EC-A5103A266E46}">
      <dgm:prSet phldrT="" custT="1"/>
      <dgm:spPr bwMode="auto"/>
      <dgm:t>
        <a:bodyPr/>
        <a:lstStyle/>
        <a:p>
          <a:pPr algn="l">
            <a:spcAft>
              <a:spcPts val="400"/>
            </a:spcAft>
            <a:defRPr/>
          </a:pPr>
          <a:r>
            <a:rPr lang="ru-RU" sz="1100"/>
            <a:t>не соответствует замещаемой должности гражданской службы</a:t>
          </a:r>
          <a:endParaRPr/>
        </a:p>
        <a:p>
          <a:pPr algn="l">
            <a:spcAft>
              <a:spcPts val="400"/>
            </a:spcAft>
            <a:defRPr/>
          </a:pPr>
          <a:r>
            <a:rPr lang="ru-RU" sz="1100"/>
            <a:t>представитель нанимателя имеет право до истечения срока испытания расторгнуть служебный контракт с гражданским служащим</a:t>
          </a:r>
          <a:endParaRPr lang="ru-RU" sz="1100"/>
        </a:p>
      </dgm:t>
    </dgm:pt>
    <dgm:pt modelId="{7FD44F81-1A36-4C03-AA00-D9606DFDDF85}" type="parTrans" cxnId="{5C848E7B-41F7-4ACE-B2B6-CBD8A805A12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36CAB14-3BD7-46E4-B1C3-39830EC44118}" type="sibTrans" cxnId="{5C848E7B-41F7-4ACE-B2B6-CBD8A805A12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A60B326-B8A7-499E-B8D0-733ED6BC8132}">
      <dgm:prSet phldrT="" custT="1"/>
      <dgm:spPr bwMode="auto"/>
      <dgm:t>
        <a:bodyPr/>
        <a:lstStyle/>
        <a:p>
          <a:pPr algn="l">
            <a:spcAft>
              <a:spcPts val="400"/>
            </a:spcAft>
            <a:defRPr/>
          </a:pPr>
          <a:r>
            <a:rPr lang="ru-RU" sz="900"/>
            <a:t></a:t>
          </a:r>
          <a:r>
            <a:rPr lang="ru-RU" sz="900"/>
            <a:t> если было предусмотрено испытание – представитель нанимателя имеет право предоставить гражданскому служащему ранее замещаемую должность или расторгнуть служебный  контракт</a:t>
          </a:r>
          <a:endParaRPr/>
        </a:p>
        <a:p>
          <a:pPr algn="l">
            <a:spcAft>
              <a:spcPts val="400"/>
            </a:spcAft>
            <a:defRPr/>
          </a:pPr>
          <a:r>
            <a:rPr lang="ru-RU" sz="900"/>
            <a:t></a:t>
          </a:r>
          <a:r>
            <a:rPr lang="ru-RU" sz="900"/>
            <a:t> если испытание не было предусмотрено, рабочая группа имеет право рекомендовать в отношении гражданского служащего проведение внеочередной аттестации на предмет установления соответствия занимаемой должности  в соответствии с действующим законодательством</a:t>
          </a:r>
          <a:endParaRPr lang="ru-RU" sz="900"/>
        </a:p>
      </dgm:t>
    </dgm:pt>
    <dgm:pt modelId="{3E9A3605-A76A-40E1-B943-874792BA125B}" type="parTrans" cxnId="{AE3684DB-A14B-4303-9C92-CDC872A93D7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1748E5F-F474-44B3-8C55-FA3A4A0B6951}" type="sibTrans" cxnId="{AE3684DB-A14B-4303-9C92-CDC872A93D7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9DD118-5F6D-449B-BF90-2F6F654202BE}">
      <dgm:prSet phldrT="" custT="1"/>
      <dgm:spPr bwMode="auto"/>
      <dgm:t>
        <a:bodyPr/>
        <a:lstStyle/>
        <a:p>
          <a:pPr algn="l">
            <a:spcAft>
              <a:spcPts val="400"/>
            </a:spcAft>
            <a:defRPr/>
          </a:pPr>
          <a:r>
            <a:rPr lang="ru-RU" sz="1100"/>
            <a:t>лицо, в отношении которого применялось наставничество, не может быть рекомендовано к назначению на соответствующую должность гражданской службы</a:t>
          </a:r>
          <a:endParaRPr lang="ru-RU" sz="1100"/>
        </a:p>
      </dgm:t>
    </dgm:pt>
    <dgm:pt modelId="{E185C6D8-BD4A-43B0-B4A4-3F78F1A94D48}" type="parTrans" cxnId="{4E9BAEEC-2D9B-4272-949B-4C6ED0A6E7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199AB34-487C-4B99-9ACD-736F47A5DE82}" type="sibTrans" cxnId="{4E9BAEEC-2D9B-4272-949B-4C6ED0A6E7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5ECF5BA-9F14-436F-A63C-6102FB0A3864}">
      <dgm:prSet phldrT="" custT="1"/>
      <dgm:spPr bwMode="auto"/>
      <dgm:t>
        <a:bodyPr/>
        <a:lstStyle/>
        <a:p>
          <a:pPr>
            <a:defRPr/>
          </a:pPr>
          <a:r>
            <a:rPr lang="ru-RU" sz="1000"/>
            <a:t>В отношении гражданских служащих, которые по результатам аттестации признаны ….. не соответствующими замещаемой должности</a:t>
          </a:r>
          <a:endParaRPr lang="ru-RU" sz="1000"/>
        </a:p>
      </dgm:t>
    </dgm:pt>
    <dgm:pt modelId="{29885E1A-A548-48E9-8DFB-45E64B6843FD}" type="sibTrans" cxnId="{454EF8C5-7EF8-4F4D-82E7-323D3030B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662BCE-3AC1-407F-9CE6-497B5B035CC9}" type="parTrans" cxnId="{454EF8C5-7EF8-4F4D-82E7-323D3030B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D20A8EA-4752-4029-B6DE-D491546801A6}">
      <dgm:prSet phldrT="" custT="1"/>
      <dgm:spPr bwMode="auto"/>
      <dgm:t>
        <a:bodyPr/>
        <a:lstStyle/>
        <a:p>
          <a:pPr algn="l">
            <a:spcAft>
              <a:spcPts val="400"/>
            </a:spcAft>
            <a:defRPr/>
          </a:pPr>
          <a:r>
            <a:rPr lang="ru-RU" sz="1100"/>
            <a:t>представитель нанимателя имеет право предоставить гражданскому служащему иную должность гражданской службы, в том числе ранее замещаемую</a:t>
          </a:r>
          <a:endParaRPr lang="ru-RU" sz="1100"/>
        </a:p>
      </dgm:t>
    </dgm:pt>
    <dgm:pt modelId="{D4857ED2-47F6-4368-9A9F-E55E329A9CF8}" type="parTrans" cxnId="{C6FA009F-DB1A-47B1-B3C8-99735D115DD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80F30CC-CD29-45B9-8881-5F53274941B6}" type="sibTrans" cxnId="{C6FA009F-DB1A-47B1-B3C8-99735D115DD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36C9225-A7A2-4B89-83B0-E522E5CC44E1}" type="pres">
      <dgm:prSet presAssocID="{5CB7F69C-83A9-4EBC-A707-F940FE263CC2}" presName="Name0" presStyleCnt="0">
        <dgm:presLayoutVars>
          <dgm:chPref val="3"/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2F7794A-3F29-4D96-9E20-8D3CE1FA46B0}" type="pres">
      <dgm:prSet presAssocID="{DABA1699-38DA-4F41-935E-E6B20DE256CE}" presName="horFlow" presStyleCnt="0"/>
      <dgm:spPr bwMode="auto"/>
    </dgm:pt>
    <dgm:pt modelId="{3ECB71CD-F884-4703-A303-E8EBB618AD04}" type="pres">
      <dgm:prSet custLinFactNeighborX="7989" custScaleX="113199" custScaleY="123251" presAssocID="{DABA1699-38DA-4F41-935E-E6B20DE256CE}" presName="bigChev" presStyleLbl="node1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72F93ABE-B9C8-4676-968F-B3A1F563CE45}" type="pres">
      <dgm:prSet presAssocID="{2F9509DA-4B50-402C-A5FA-B88D39722FD3}" presName="parTrans" presStyleCnt="0"/>
      <dgm:spPr bwMode="auto"/>
    </dgm:pt>
    <dgm:pt modelId="{7331E0F8-8680-4414-A8F5-0734A9C88C7F}" type="pres">
      <dgm:prSet custLinFactNeighborX="10732" custScaleX="125335" custScaleY="146923" presAssocID="{B90A45BA-6AE9-408E-82BD-FFDB4C5925AC}" presName="node" presStyleLbl="alignAccFollowNode1" presStyleIdx="0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BD4EB6C-A561-46C1-B875-05150CFDE060}" type="pres">
      <dgm:prSet presAssocID="{EC4F7719-4426-4A5D-A4FC-9E654BF79C68}" presName="sibTrans" presStyleCnt="0"/>
      <dgm:spPr bwMode="auto"/>
    </dgm:pt>
    <dgm:pt modelId="{2DB1A959-33E1-4BA8-BCE3-DC275439B717}" type="pres">
      <dgm:prSet custLinFactNeighborX="18068" custScaleX="239805" custScaleY="145730" presAssocID="{D8F80C05-BC48-4155-84EC-A5103A266E46}" presName="node" presStyleLbl="alignAccFollowNode1" presStyleIdx="1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41AAFF7-2610-4E35-AE5A-34706D9BE9C5}" type="pres">
      <dgm:prSet presAssocID="{DABA1699-38DA-4F41-935E-E6B20DE256CE}" presName="vSp" presStyleCnt="0"/>
      <dgm:spPr bwMode="auto"/>
    </dgm:pt>
    <dgm:pt modelId="{4B16F0A1-1D2E-4141-90BE-85463A34A468}" type="pres">
      <dgm:prSet presAssocID="{192A0366-3AA9-46CA-9B32-8498702FE665}" presName="horFlow" presStyleCnt="0"/>
      <dgm:spPr bwMode="auto"/>
    </dgm:pt>
    <dgm:pt modelId="{2E4ED195-46A9-45D9-A1B0-8A31071FED7E}" type="pres">
      <dgm:prSet custLinFactNeighborX="7989" custScaleX="113199" custScaleY="123251" presAssocID="{192A0366-3AA9-46CA-9B32-8498702FE665}" presName="bigChev" presStyleLbl="node1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A4AF3B4-9A0A-4205-AB37-47F29683F2E0}" type="pres">
      <dgm:prSet presAssocID="{272F2F64-E932-48C3-8355-1DFD25A2FD6A}" presName="parTrans" presStyleCnt="0"/>
      <dgm:spPr bwMode="auto"/>
    </dgm:pt>
    <dgm:pt modelId="{548BB43F-EE3E-4EAD-A174-54658B7E64E0}" type="pres">
      <dgm:prSet custLinFactNeighborX="10732" custScaleX="125335" custScaleY="146923" presAssocID="{ACA2B262-E9A9-4A74-AE48-20014368EE16}" presName="node" presStyleLbl="alignAccFollowNode1" presStyleIdx="2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D002564-E4F7-48E9-8A8F-D181DF82A03D}" type="pres">
      <dgm:prSet presAssocID="{CDAC7589-BDFE-4CC1-87F3-7B0B5F75A18E}" presName="sibTrans" presStyleCnt="0"/>
      <dgm:spPr bwMode="auto"/>
    </dgm:pt>
    <dgm:pt modelId="{BADC3FFB-B664-4138-8391-C53BE1B7E86D}" type="pres">
      <dgm:prSet custLinFactNeighborX="18068" custScaleX="239805" custScaleY="165360" presAssocID="{1A60B326-B8A7-499E-B8D0-733ED6BC8132}" presName="node" presStyleLbl="alignAccFollowNode1" presStyleIdx="3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35A26C8-CE3F-4CBC-984B-8E5CF6108E86}" type="pres">
      <dgm:prSet presAssocID="{192A0366-3AA9-46CA-9B32-8498702FE665}" presName="vSp" presStyleCnt="0"/>
      <dgm:spPr bwMode="auto"/>
    </dgm:pt>
    <dgm:pt modelId="{AFF02BD2-7A55-43B7-843F-99D463D973B8}" type="pres">
      <dgm:prSet presAssocID="{B7184BE0-CDA0-4A22-9479-CB1C3B854368}" presName="horFlow" presStyleCnt="0"/>
      <dgm:spPr bwMode="auto"/>
    </dgm:pt>
    <dgm:pt modelId="{98B81F8D-B400-4760-BD59-E138E76E8B81}" type="pres">
      <dgm:prSet custLinFactNeighborX="7989" custScaleX="113199" custScaleY="123251" presAssocID="{B7184BE0-CDA0-4A22-9479-CB1C3B854368}" presName="bigChev" presStyleLbl="node1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F0F42EB-BD4B-4EE4-AD33-5151DA7D3520}" type="pres">
      <dgm:prSet presAssocID="{1AACD46B-A4BC-4D21-9E6B-DDA051088E4D}" presName="parTrans" presStyleCnt="0"/>
      <dgm:spPr bwMode="auto"/>
    </dgm:pt>
    <dgm:pt modelId="{70485A45-D0FE-4E20-98EF-FF82623F824C}" type="pres">
      <dgm:prSet custLinFactNeighborX="10732" custScaleX="125335" custScaleY="146923" presAssocID="{7FFCCFA1-1F4B-431A-89F3-5F01CD158BE4}" presName="node" presStyleLbl="alignAccFollowNode1" presStyleIdx="4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BF79C47-1E3D-40DA-ACE8-A1343A4B2DBE}" type="pres">
      <dgm:prSet presAssocID="{11431E07-6A7A-4FB4-B273-AD8B4D1ACB50}" presName="sibTrans" presStyleCnt="0"/>
      <dgm:spPr bwMode="auto"/>
    </dgm:pt>
    <dgm:pt modelId="{51DD9F4E-0C2A-4C97-8952-4439C779907C}" type="pres">
      <dgm:prSet custLinFactNeighborX="18068" custScaleX="239805" custScaleY="145730" presAssocID="{C69DD118-5F6D-449B-BF90-2F6F654202BE}" presName="node" presStyleLbl="alignAccFollowNode1" presStyleIdx="5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7254AF0-443A-4307-8EB2-662D659705DA}" type="pres">
      <dgm:prSet presAssocID="{B7184BE0-CDA0-4A22-9479-CB1C3B854368}" presName="vSp" presStyleCnt="0"/>
      <dgm:spPr bwMode="auto"/>
    </dgm:pt>
    <dgm:pt modelId="{67B0CADF-AA70-4D7F-83C1-703B8D3A86D6}" type="pres">
      <dgm:prSet presAssocID="{05ECF5BA-9F14-436F-A63C-6102FB0A3864}" presName="horFlow" presStyleCnt="0"/>
      <dgm:spPr bwMode="auto"/>
    </dgm:pt>
    <dgm:pt modelId="{DA836BDA-2D6A-4D32-BD58-14FB70466FB1}" type="pres">
      <dgm:prSet custLinFactNeighborX="7989" custScaleX="113199" custScaleY="123251" presAssocID="{05ECF5BA-9F14-436F-A63C-6102FB0A3864}" presName="bigChev" presStyleLbl="node1" presStyleIdx="3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30447471-112D-41CD-AD52-3E38382F5D3C}" type="pres">
      <dgm:prSet presAssocID="{B97EA16A-1EF0-4D5F-B4CB-CB3D09E01585}" presName="parTrans" presStyleCnt="0"/>
      <dgm:spPr bwMode="auto"/>
    </dgm:pt>
    <dgm:pt modelId="{64F949E3-F446-47C2-BE29-4EE448578C23}" type="pres">
      <dgm:prSet custLinFactNeighborX="10732" custScaleX="125335" custScaleY="146923" presAssocID="{2F4FE1CA-1967-4896-A15C-AFD50ABCE654}" presName="node" presStyleLbl="alignAccFollowNode1" presStyleIdx="6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75C7D52-70DE-4A4C-8C1C-1C7064FC2203}" type="pres">
      <dgm:prSet presAssocID="{87A3319F-5EA0-4122-A102-C7AED5B04B05}" presName="sibTrans" presStyleCnt="0"/>
      <dgm:spPr bwMode="auto"/>
    </dgm:pt>
    <dgm:pt modelId="{33409868-420F-4FC5-BD6D-BA3CBC262786}" type="pres">
      <dgm:prSet custLinFactNeighborX="18068" custScaleX="239805" custScaleY="145730" presAssocID="{5D20A8EA-4752-4029-B6DE-D491546801A6}" presName="node" presStyleLbl="alignAccFollowNode1" presStyleIdx="7" presStyleCnt="8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25A9C940-C1B8-46AC-B9FB-5E0B9FD08A02}" type="presOf" srcId="{ACA2B262-E9A9-4A74-AE48-20014368EE16}" destId="{548BB43F-EE3E-4EAD-A174-54658B7E64E0}" srcOrd="0" destOrd="0" presId="urn:microsoft.com/office/officeart/2005/8/layout/lProcess3"/>
    <dgm:cxn modelId="{C6CECB73-AAE5-45EA-9ADF-0B34BDA1B89A}" type="presOf" srcId="{2F4FE1CA-1967-4896-A15C-AFD50ABCE654}" destId="{64F949E3-F446-47C2-BE29-4EE448578C23}" srcOrd="0" destOrd="0" presId="urn:microsoft.com/office/officeart/2005/8/layout/lProcess3"/>
    <dgm:cxn modelId="{5028E252-6CE2-4DDC-A17C-382A17452901}" srcId="{B7184BE0-CDA0-4A22-9479-CB1C3B854368}" destId="{7FFCCFA1-1F4B-431A-89F3-5F01CD158BE4}" srcOrd="0" destOrd="0" parTransId="{1AACD46B-A4BC-4D21-9E6B-DDA051088E4D}" sibTransId="{11431E07-6A7A-4FB4-B273-AD8B4D1ACB50}"/>
    <dgm:cxn modelId="{D189B501-2163-4CEA-BEA1-D73288F76EB7}" type="presOf" srcId="{1A60B326-B8A7-499E-B8D0-733ED6BC8132}" destId="{BADC3FFB-B664-4138-8391-C53BE1B7E86D}" srcOrd="0" destOrd="0" presId="urn:microsoft.com/office/officeart/2005/8/layout/lProcess3"/>
    <dgm:cxn modelId="{608F5E38-2A37-4ABC-93E6-412C75F354D4}" type="presOf" srcId="{192A0366-3AA9-46CA-9B32-8498702FE665}" destId="{2E4ED195-46A9-45D9-A1B0-8A31071FED7E}" srcOrd="0" destOrd="0" presId="urn:microsoft.com/office/officeart/2005/8/layout/lProcess3"/>
    <dgm:cxn modelId="{495E44F2-E833-477B-AFE0-DE7C4C778BB3}" srcId="{DABA1699-38DA-4F41-935E-E6B20DE256CE}" destId="{B90A45BA-6AE9-408E-82BD-FFDB4C5925AC}" srcOrd="0" destOrd="0" parTransId="{2F9509DA-4B50-402C-A5FA-B88D39722FD3}" sibTransId="{EC4F7719-4426-4A5D-A4FC-9E654BF79C68}"/>
    <dgm:cxn modelId="{AE084470-7F2C-4B7F-9239-69AFB8FCFA54}" type="presOf" srcId="{DABA1699-38DA-4F41-935E-E6B20DE256CE}" destId="{3ECB71CD-F884-4703-A303-E8EBB618AD04}" srcOrd="0" destOrd="0" presId="urn:microsoft.com/office/officeart/2005/8/layout/lProcess3"/>
    <dgm:cxn modelId="{E6E0626E-660F-40F0-A59F-C9F229B6908B}" type="presOf" srcId="{D8F80C05-BC48-4155-84EC-A5103A266E46}" destId="{2DB1A959-33E1-4BA8-BCE3-DC275439B717}" srcOrd="0" destOrd="0" presId="urn:microsoft.com/office/officeart/2005/8/layout/lProcess3"/>
    <dgm:cxn modelId="{61C40B99-0391-42D5-A105-6D293345A164}" type="presOf" srcId="{B7184BE0-CDA0-4A22-9479-CB1C3B854368}" destId="{98B81F8D-B400-4760-BD59-E138E76E8B81}" srcOrd="0" destOrd="0" presId="urn:microsoft.com/office/officeart/2005/8/layout/lProcess3"/>
    <dgm:cxn modelId="{A7BFF260-17F7-473E-A605-90888151D1DA}" type="presOf" srcId="{B90A45BA-6AE9-408E-82BD-FFDB4C5925AC}" destId="{7331E0F8-8680-4414-A8F5-0734A9C88C7F}" srcOrd="0" destOrd="0" presId="urn:microsoft.com/office/officeart/2005/8/layout/lProcess3"/>
    <dgm:cxn modelId="{940AE0AF-0EB2-483D-B2CC-AA4BDD78AE7F}" srcId="{05ECF5BA-9F14-436F-A63C-6102FB0A3864}" destId="{2F4FE1CA-1967-4896-A15C-AFD50ABCE654}" srcOrd="0" destOrd="0" parTransId="{B97EA16A-1EF0-4D5F-B4CB-CB3D09E01585}" sibTransId="{87A3319F-5EA0-4122-A102-C7AED5B04B05}"/>
    <dgm:cxn modelId="{AE3684DB-A14B-4303-9C92-CDC872A93D78}" srcId="{192A0366-3AA9-46CA-9B32-8498702FE665}" destId="{1A60B326-B8A7-499E-B8D0-733ED6BC8132}" srcOrd="1" destOrd="0" parTransId="{3E9A3605-A76A-40E1-B943-874792BA125B}" sibTransId="{51748E5F-F474-44B3-8C55-FA3A4A0B6951}"/>
    <dgm:cxn modelId="{75B54990-D9AF-467A-AC02-E26A2C43A30F}" type="presOf" srcId="{05ECF5BA-9F14-436F-A63C-6102FB0A3864}" destId="{DA836BDA-2D6A-4D32-BD58-14FB70466FB1}" srcOrd="0" destOrd="0" presId="urn:microsoft.com/office/officeart/2005/8/layout/lProcess3"/>
    <dgm:cxn modelId="{5C848E7B-41F7-4ACE-B2B6-CBD8A805A121}" srcId="{DABA1699-38DA-4F41-935E-E6B20DE256CE}" destId="{D8F80C05-BC48-4155-84EC-A5103A266E46}" srcOrd="1" destOrd="0" parTransId="{7FD44F81-1A36-4C03-AA00-D9606DFDDF85}" sibTransId="{436CAB14-3BD7-46E4-B1C3-39830EC44118}"/>
    <dgm:cxn modelId="{C6FA009F-DB1A-47B1-B3C8-99735D115DDC}" srcId="{05ECF5BA-9F14-436F-A63C-6102FB0A3864}" destId="{5D20A8EA-4752-4029-B6DE-D491546801A6}" srcOrd="1" destOrd="0" parTransId="{D4857ED2-47F6-4368-9A9F-E55E329A9CF8}" sibTransId="{D80F30CC-CD29-45B9-8881-5F53274941B6}"/>
    <dgm:cxn modelId="{1B5FADC2-FEB2-4E3F-BA08-26F7846C4E46}" type="presOf" srcId="{C69DD118-5F6D-449B-BF90-2F6F654202BE}" destId="{51DD9F4E-0C2A-4C97-8952-4439C779907C}" srcOrd="0" destOrd="0" presId="urn:microsoft.com/office/officeart/2005/8/layout/lProcess3"/>
    <dgm:cxn modelId="{454EF8C5-7EF8-4F4D-82E7-323D3030B588}" srcId="{5CB7F69C-83A9-4EBC-A707-F940FE263CC2}" destId="{05ECF5BA-9F14-436F-A63C-6102FB0A3864}" srcOrd="3" destOrd="0" parTransId="{65662BCE-3AC1-407F-9CE6-497B5B035CC9}" sibTransId="{29885E1A-A548-48E9-8DFB-45E64B6843FD}"/>
    <dgm:cxn modelId="{625E3BCF-455B-4751-975E-AD7E763E3629}" srcId="{5CB7F69C-83A9-4EBC-A707-F940FE263CC2}" destId="{B7184BE0-CDA0-4A22-9479-CB1C3B854368}" srcOrd="2" destOrd="0" parTransId="{A6177438-94FD-470F-AE48-A263120CFA58}" sibTransId="{F9DB934F-6FA2-4EAA-98B1-FBC6E86BB7D8}"/>
    <dgm:cxn modelId="{4EE0CDF6-2118-48E1-89B6-3CDC32D63559}" srcId="{5CB7F69C-83A9-4EBC-A707-F940FE263CC2}" destId="{DABA1699-38DA-4F41-935E-E6B20DE256CE}" srcOrd="0" destOrd="0" parTransId="{0D76431B-F3C6-4C7A-AC34-5DECAE404528}" sibTransId="{0F245EEA-024F-4B0B-9593-BBB8948D334B}"/>
    <dgm:cxn modelId="{ABB458A3-12D8-4F8E-B33E-92DFBCD86B21}" type="presOf" srcId="{5D20A8EA-4752-4029-B6DE-D491546801A6}" destId="{33409868-420F-4FC5-BD6D-BA3CBC262786}" srcOrd="0" destOrd="0" presId="urn:microsoft.com/office/officeart/2005/8/layout/lProcess3"/>
    <dgm:cxn modelId="{F3AABE9A-331C-4DC6-9BDB-F08FBB9FF5C7}" type="presOf" srcId="{5CB7F69C-83A9-4EBC-A707-F940FE263CC2}" destId="{B36C9225-A7A2-4B89-83B0-E522E5CC44E1}" srcOrd="0" destOrd="0" presId="urn:microsoft.com/office/officeart/2005/8/layout/lProcess3"/>
    <dgm:cxn modelId="{6C4CECFD-BBEB-4974-A2A6-D2FD2A6365F4}" srcId="{192A0366-3AA9-46CA-9B32-8498702FE665}" destId="{ACA2B262-E9A9-4A74-AE48-20014368EE16}" srcOrd="0" destOrd="0" parTransId="{272F2F64-E932-48C3-8355-1DFD25A2FD6A}" sibTransId="{CDAC7589-BDFE-4CC1-87F3-7B0B5F75A18E}"/>
    <dgm:cxn modelId="{4E9BAEEC-2D9B-4272-949B-4C6ED0A6E743}" srcId="{B7184BE0-CDA0-4A22-9479-CB1C3B854368}" destId="{C69DD118-5F6D-449B-BF90-2F6F654202BE}" srcOrd="1" destOrd="0" parTransId="{E185C6D8-BD4A-43B0-B4A4-3F78F1A94D48}" sibTransId="{7199AB34-487C-4B99-9ACD-736F47A5DE82}"/>
    <dgm:cxn modelId="{651BA870-BDB8-4E04-8207-E1EA45B968A4}" srcId="{5CB7F69C-83A9-4EBC-A707-F940FE263CC2}" destId="{192A0366-3AA9-46CA-9B32-8498702FE665}" srcOrd="1" destOrd="0" parTransId="{47D2F3F3-57E6-4C1F-9891-E2EE9F16AAFA}" sibTransId="{BBAA8E41-CA27-4E38-950A-FA7DB55CDB65}"/>
    <dgm:cxn modelId="{C34B7692-85BC-4AD1-B66A-EBDCA542AD87}" type="presOf" srcId="{7FFCCFA1-1F4B-431A-89F3-5F01CD158BE4}" destId="{70485A45-D0FE-4E20-98EF-FF82623F824C}" srcOrd="0" destOrd="0" presId="urn:microsoft.com/office/officeart/2005/8/layout/lProcess3"/>
    <dgm:cxn modelId="{2786FCF0-1137-498C-8A77-6EF31A14E9C1}" type="presParOf" srcId="{B36C9225-A7A2-4B89-83B0-E522E5CC44E1}" destId="{02F7794A-3F29-4D96-9E20-8D3CE1FA46B0}" srcOrd="0" destOrd="0" presId="urn:microsoft.com/office/officeart/2005/8/layout/lProcess3"/>
    <dgm:cxn modelId="{6127606A-82FE-45E5-B2A5-A7C6F0D43C39}" type="presParOf" srcId="{02F7794A-3F29-4D96-9E20-8D3CE1FA46B0}" destId="{3ECB71CD-F884-4703-A303-E8EBB618AD04}" srcOrd="0" destOrd="0" presId="urn:microsoft.com/office/officeart/2005/8/layout/lProcess3"/>
    <dgm:cxn modelId="{AEC2A4F7-BA1C-4D58-9897-06DE3A61DC8D}" type="presParOf" srcId="{02F7794A-3F29-4D96-9E20-8D3CE1FA46B0}" destId="{72F93ABE-B9C8-4676-968F-B3A1F563CE45}" srcOrd="1" destOrd="0" presId="urn:microsoft.com/office/officeart/2005/8/layout/lProcess3"/>
    <dgm:cxn modelId="{44361ED7-4F7A-4418-A6C6-32D6764103CD}" type="presParOf" srcId="{02F7794A-3F29-4D96-9E20-8D3CE1FA46B0}" destId="{7331E0F8-8680-4414-A8F5-0734A9C88C7F}" srcOrd="2" destOrd="0" presId="urn:microsoft.com/office/officeart/2005/8/layout/lProcess3"/>
    <dgm:cxn modelId="{D7F6FDD2-AD47-4D15-B3CE-B7CA4F399C96}" type="presParOf" srcId="{02F7794A-3F29-4D96-9E20-8D3CE1FA46B0}" destId="{8BD4EB6C-A561-46C1-B875-05150CFDE060}" srcOrd="3" destOrd="0" presId="urn:microsoft.com/office/officeart/2005/8/layout/lProcess3"/>
    <dgm:cxn modelId="{309D146F-0D82-485F-A2FC-1C318F6E5701}" type="presParOf" srcId="{02F7794A-3F29-4D96-9E20-8D3CE1FA46B0}" destId="{2DB1A959-33E1-4BA8-BCE3-DC275439B717}" srcOrd="4" destOrd="0" presId="urn:microsoft.com/office/officeart/2005/8/layout/lProcess3"/>
    <dgm:cxn modelId="{728C347B-702E-46C6-9F22-787F93FF0DBB}" type="presParOf" srcId="{B36C9225-A7A2-4B89-83B0-E522E5CC44E1}" destId="{E41AAFF7-2610-4E35-AE5A-34706D9BE9C5}" srcOrd="1" destOrd="0" presId="urn:microsoft.com/office/officeart/2005/8/layout/lProcess3"/>
    <dgm:cxn modelId="{3C9C1E9C-1EEB-4A43-BD95-E4B389443FAF}" type="presParOf" srcId="{B36C9225-A7A2-4B89-83B0-E522E5CC44E1}" destId="{4B16F0A1-1D2E-4141-90BE-85463A34A468}" srcOrd="2" destOrd="0" presId="urn:microsoft.com/office/officeart/2005/8/layout/lProcess3"/>
    <dgm:cxn modelId="{5814325E-DAA4-475B-9E1B-309EC427F974}" type="presParOf" srcId="{4B16F0A1-1D2E-4141-90BE-85463A34A468}" destId="{2E4ED195-46A9-45D9-A1B0-8A31071FED7E}" srcOrd="0" destOrd="0" presId="urn:microsoft.com/office/officeart/2005/8/layout/lProcess3"/>
    <dgm:cxn modelId="{6FA22494-E955-40F4-801D-C856E03025EC}" type="presParOf" srcId="{4B16F0A1-1D2E-4141-90BE-85463A34A468}" destId="{6A4AF3B4-9A0A-4205-AB37-47F29683F2E0}" srcOrd="1" destOrd="0" presId="urn:microsoft.com/office/officeart/2005/8/layout/lProcess3"/>
    <dgm:cxn modelId="{F9CB2815-1F89-4E0F-B71C-B8D326D29A0D}" type="presParOf" srcId="{4B16F0A1-1D2E-4141-90BE-85463A34A468}" destId="{548BB43F-EE3E-4EAD-A174-54658B7E64E0}" srcOrd="2" destOrd="0" presId="urn:microsoft.com/office/officeart/2005/8/layout/lProcess3"/>
    <dgm:cxn modelId="{3AB1E65F-B947-474E-8EEC-68B973BD8B0F}" type="presParOf" srcId="{4B16F0A1-1D2E-4141-90BE-85463A34A468}" destId="{2D002564-E4F7-48E9-8A8F-D181DF82A03D}" srcOrd="3" destOrd="0" presId="urn:microsoft.com/office/officeart/2005/8/layout/lProcess3"/>
    <dgm:cxn modelId="{5E9EC3C7-D4E1-4A62-99E7-E10DF3B5C604}" type="presParOf" srcId="{4B16F0A1-1D2E-4141-90BE-85463A34A468}" destId="{BADC3FFB-B664-4138-8391-C53BE1B7E86D}" srcOrd="4" destOrd="0" presId="urn:microsoft.com/office/officeart/2005/8/layout/lProcess3"/>
    <dgm:cxn modelId="{CB328492-CF3A-434A-8991-7638835CDAA6}" type="presParOf" srcId="{B36C9225-A7A2-4B89-83B0-E522E5CC44E1}" destId="{035A26C8-CE3F-4CBC-984B-8E5CF6108E86}" srcOrd="3" destOrd="0" presId="urn:microsoft.com/office/officeart/2005/8/layout/lProcess3"/>
    <dgm:cxn modelId="{BDCE4D8F-D385-4919-BDD7-36224CF49C28}" type="presParOf" srcId="{B36C9225-A7A2-4B89-83B0-E522E5CC44E1}" destId="{AFF02BD2-7A55-43B7-843F-99D463D973B8}" srcOrd="4" destOrd="0" presId="urn:microsoft.com/office/officeart/2005/8/layout/lProcess3"/>
    <dgm:cxn modelId="{B212931C-12DA-4472-89D7-00C4E27E2A55}" type="presParOf" srcId="{AFF02BD2-7A55-43B7-843F-99D463D973B8}" destId="{98B81F8D-B400-4760-BD59-E138E76E8B81}" srcOrd="0" destOrd="0" presId="urn:microsoft.com/office/officeart/2005/8/layout/lProcess3"/>
    <dgm:cxn modelId="{3105CE7D-50C0-4EBD-8F66-5ADEA781EEF7}" type="presParOf" srcId="{AFF02BD2-7A55-43B7-843F-99D463D973B8}" destId="{6F0F42EB-BD4B-4EE4-AD33-5151DA7D3520}" srcOrd="1" destOrd="0" presId="urn:microsoft.com/office/officeart/2005/8/layout/lProcess3"/>
    <dgm:cxn modelId="{F59769F5-35CE-42DD-B81A-3C6E9974A604}" type="presParOf" srcId="{AFF02BD2-7A55-43B7-843F-99D463D973B8}" destId="{70485A45-D0FE-4E20-98EF-FF82623F824C}" srcOrd="2" destOrd="0" presId="urn:microsoft.com/office/officeart/2005/8/layout/lProcess3"/>
    <dgm:cxn modelId="{8A9A85D2-8DD9-40A6-8682-CEFB3F32D012}" type="presParOf" srcId="{AFF02BD2-7A55-43B7-843F-99D463D973B8}" destId="{1BF79C47-1E3D-40DA-ACE8-A1343A4B2DBE}" srcOrd="3" destOrd="0" presId="urn:microsoft.com/office/officeart/2005/8/layout/lProcess3"/>
    <dgm:cxn modelId="{0920A16E-38AA-4906-98F0-31AFC892B951}" type="presParOf" srcId="{AFF02BD2-7A55-43B7-843F-99D463D973B8}" destId="{51DD9F4E-0C2A-4C97-8952-4439C779907C}" srcOrd="4" destOrd="0" presId="urn:microsoft.com/office/officeart/2005/8/layout/lProcess3"/>
    <dgm:cxn modelId="{A5BB76AD-0CF2-43C4-96C5-F3FB34858718}" type="presParOf" srcId="{B36C9225-A7A2-4B89-83B0-E522E5CC44E1}" destId="{F7254AF0-443A-4307-8EB2-662D659705DA}" srcOrd="5" destOrd="0" presId="urn:microsoft.com/office/officeart/2005/8/layout/lProcess3"/>
    <dgm:cxn modelId="{5517ABCE-D7F1-4804-B72D-F6683CF045B2}" type="presParOf" srcId="{B36C9225-A7A2-4B89-83B0-E522E5CC44E1}" destId="{67B0CADF-AA70-4D7F-83C1-703B8D3A86D6}" srcOrd="6" destOrd="0" presId="urn:microsoft.com/office/officeart/2005/8/layout/lProcess3"/>
    <dgm:cxn modelId="{34DB74FE-7EB5-49D1-903F-FB509E4905CB}" type="presParOf" srcId="{67B0CADF-AA70-4D7F-83C1-703B8D3A86D6}" destId="{DA836BDA-2D6A-4D32-BD58-14FB70466FB1}" srcOrd="0" destOrd="0" presId="urn:microsoft.com/office/officeart/2005/8/layout/lProcess3"/>
    <dgm:cxn modelId="{B183474C-DFB9-49E9-AC59-FD61116248A1}" type="presParOf" srcId="{67B0CADF-AA70-4D7F-83C1-703B8D3A86D6}" destId="{30447471-112D-41CD-AD52-3E38382F5D3C}" srcOrd="1" destOrd="0" presId="urn:microsoft.com/office/officeart/2005/8/layout/lProcess3"/>
    <dgm:cxn modelId="{35F22EC0-104F-4C46-8FE9-0FA84569953A}" type="presParOf" srcId="{67B0CADF-AA70-4D7F-83C1-703B8D3A86D6}" destId="{64F949E3-F446-47C2-BE29-4EE448578C23}" srcOrd="2" destOrd="0" presId="urn:microsoft.com/office/officeart/2005/8/layout/lProcess3"/>
    <dgm:cxn modelId="{BAFE0014-B9F3-4C44-AB7D-589BCC355FCE}" type="presParOf" srcId="{67B0CADF-AA70-4D7F-83C1-703B8D3A86D6}" destId="{F75C7D52-70DE-4A4C-8C1C-1C7064FC2203}" srcOrd="3" destOrd="0" presId="urn:microsoft.com/office/officeart/2005/8/layout/lProcess3"/>
    <dgm:cxn modelId="{7C321AEC-06C7-40DC-91B0-F88059E1BE06}" type="presParOf" srcId="{67B0CADF-AA70-4D7F-83C1-703B8D3A86D6}" destId="{33409868-420F-4FC5-BD6D-BA3CBC26278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4C8AB29D-F7BB-4005-97E7-B7C636CDD279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6672747-136C-477F-8108-4602BCFEAD68}">
      <dgm:prSet phldrT="[Текст]" custT="1"/>
      <dgm:spPr bwMode="auto"/>
      <dgm:t>
        <a:bodyPr/>
        <a:lstStyle/>
        <a:p>
          <a:pPr>
            <a:defRPr/>
          </a:pPr>
          <a:r>
            <a:rPr lang="ru-RU" sz="2800" b="1">
              <a:solidFill>
                <a:schemeClr val="accent3">
                  <a:lumMod val="75000"/>
                </a:schemeClr>
              </a:solidFill>
            </a:rPr>
            <a:t>Материальное</a:t>
          </a:r>
          <a:endParaRPr lang="ru-RU" sz="2800" b="1">
            <a:solidFill>
              <a:schemeClr val="accent3">
                <a:lumMod val="75000"/>
              </a:schemeClr>
            </a:solidFill>
          </a:endParaRPr>
        </a:p>
      </dgm:t>
    </dgm:pt>
    <dgm:pt modelId="{F7DD0648-B605-4DA3-AF54-8BA978E05F9B}" type="parTrans" cxnId="{87E0694D-FF1E-411C-BD60-457C39C1B36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44EB32C-1EC6-48C4-BB46-F3D171A3AC33}" type="sibTrans" cxnId="{87E0694D-FF1E-411C-BD60-457C39C1B36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BA923B2-0928-4DC1-A745-122CFBC068FC}">
      <dgm:prSet phldrT="[Текст]"/>
      <dgm:spPr bwMode="auto"/>
      <dgm:t>
        <a:bodyPr/>
        <a:lstStyle/>
        <a:p>
          <a:pPr>
            <a:defRPr/>
          </a:pPr>
          <a:r>
            <a:rPr lang="ru-RU"/>
            <a:t>Ежемесячная надбавка  -10% от должностного оклада за каждое лицо, в отношении которого применено наставничество, но не более 50 %</a:t>
          </a:r>
          <a:endParaRPr lang="ru-RU" b="1">
            <a:solidFill>
              <a:schemeClr val="accent3">
                <a:lumMod val="75000"/>
              </a:schemeClr>
            </a:solidFill>
          </a:endParaRPr>
        </a:p>
      </dgm:t>
    </dgm:pt>
    <dgm:pt modelId="{4C5E7F89-923B-4AEB-8D9C-9ABB72E95B0B}" type="parTrans" cxnId="{F3EEEAE4-6F0F-4FD6-8B89-A153DFE830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54B7CB3-9D5A-4DE7-9E97-CD113C4E3BDB}" type="sibTrans" cxnId="{F3EEEAE4-6F0F-4FD6-8B89-A153DFE8306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AC4E54-1E9B-4F7D-ABBF-1F72AE374737}">
      <dgm:prSet phldrT="[Текст]" custT="1"/>
      <dgm:spPr bwMode="auto"/>
      <dgm:t>
        <a:bodyPr/>
        <a:lstStyle/>
        <a:p>
          <a:pPr>
            <a:defRPr/>
          </a:pPr>
          <a:r>
            <a:rPr lang="ru-RU" sz="2800" b="1">
              <a:solidFill>
                <a:schemeClr val="accent3">
                  <a:lumMod val="75000"/>
                </a:schemeClr>
              </a:solidFill>
            </a:rPr>
            <a:t>Нематериальное</a:t>
          </a:r>
          <a:endParaRPr lang="ru-RU" sz="2800" b="1">
            <a:solidFill>
              <a:schemeClr val="accent3">
                <a:lumMod val="75000"/>
              </a:schemeClr>
            </a:solidFill>
          </a:endParaRPr>
        </a:p>
      </dgm:t>
    </dgm:pt>
    <dgm:pt modelId="{B8639189-8273-4C89-B829-7EB0C55C171B}" type="parTrans" cxnId="{963F0870-C970-4DE7-AF52-8EC37C37991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6419B3-1644-43D1-94E9-73D217919316}" type="sibTrans" cxnId="{963F0870-C970-4DE7-AF52-8EC37C37991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101037-721A-4ACE-AE82-50181E802A0A}">
      <dgm:prSet phldrT="[Текст]"/>
      <dgm:spPr bwMode="auto"/>
      <dgm:t>
        <a:bodyPr/>
        <a:lstStyle/>
        <a:p>
          <a:pPr>
            <a:defRPr/>
          </a:pPr>
          <a:r>
            <a:rPr lang="ru-RU"/>
            <a:t>Рекомендация кандидатур наставников для включения в резерв управленческих кадров органа государственной власти на основании представления рабочей группы</a:t>
          </a:r>
          <a:endParaRPr lang="ru-RU" b="1">
            <a:solidFill>
              <a:schemeClr val="accent3">
                <a:lumMod val="75000"/>
              </a:schemeClr>
            </a:solidFill>
          </a:endParaRPr>
        </a:p>
      </dgm:t>
    </dgm:pt>
    <dgm:pt modelId="{4DF7F527-A8E6-418A-85CC-04EF48E3F762}" type="parTrans" cxnId="{2B68F4B8-1D64-43CC-BBEA-08A078A2615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4EE3D72-5A0C-48A3-9D2D-6D76E2DB38A7}" type="sibTrans" cxnId="{2B68F4B8-1D64-43CC-BBEA-08A078A2615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AE0458-364D-49DA-A924-C6F6BC08A229}">
      <dgm:prSet phldrT="[Текст]"/>
      <dgm:spPr bwMode="auto"/>
      <dgm:t>
        <a:bodyPr/>
        <a:lstStyle/>
        <a:p>
          <a:pPr>
            <a:defRPr/>
          </a:pPr>
          <a:r>
            <a:rPr lang="ru-RU"/>
            <a:t>Учет при проведении аттестации гражданских служащих</a:t>
          </a:r>
          <a:endParaRPr/>
        </a:p>
        <a:p>
          <a:pPr>
            <a:defRPr/>
          </a:pPr>
          <a:r>
            <a:rPr lang="ru-RU"/>
            <a:t>Повышение уважения в коллективе как мотивирующий фактор</a:t>
          </a:r>
          <a:endParaRPr lang="ru-RU"/>
        </a:p>
      </dgm:t>
    </dgm:pt>
    <dgm:pt modelId="{FD0B05D0-2C72-4BA7-844E-6821FE225343}" type="parTrans" cxnId="{6643C1E8-BE38-4029-9018-5B57A9D541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E553AF-EC14-4D75-AECD-E2EEB8D93886}" type="sibTrans" cxnId="{6643C1E8-BE38-4029-9018-5B57A9D541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40D9EF4-F90A-45A0-83C4-57D359370558}">
      <dgm:prSet phldrT=""/>
      <dgm:spPr bwMode="auto"/>
      <dgm:t>
        <a:bodyPr/>
        <a:lstStyle/>
        <a:p>
          <a:pPr>
            <a:defRPr/>
          </a:pPr>
          <a:r>
            <a:rPr lang="ru-RU"/>
            <a:t>Поощрительные премии для стимулирования работы наставников за счет средств фонда материального поощрения</a:t>
          </a:r>
          <a:endParaRPr lang="ru-RU"/>
        </a:p>
      </dgm:t>
    </dgm:pt>
    <dgm:pt modelId="{73EC0811-D799-49D1-B3EA-F82F16BDD556}" type="parTrans" cxnId="{7E28A6F7-4FBA-466B-9C65-4C230ED2FC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2A7C87C-FE84-4FA6-BE54-8031964A794F}" type="sibTrans" cxnId="{7E28A6F7-4FBA-466B-9C65-4C230ED2FC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7D55EA-D04E-4464-A2B7-8FF3C2F39218}" type="pres">
      <dgm:prSet presAssocID="{4C8AB29D-F7BB-4005-97E7-B7C636CDD279}" presName="theList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78682FF-EC6F-4130-9C88-AF66190B18E3}" type="pres">
      <dgm:prSet presAssocID="{C6672747-136C-477F-8108-4602BCFEAD68}" presName="compNode" presStyleCnt="0"/>
      <dgm:spPr bwMode="auto"/>
    </dgm:pt>
    <dgm:pt modelId="{C2290E15-7D53-4621-A9FF-E53DAEB44841}" type="pres">
      <dgm:prSet presAssocID="{C6672747-136C-477F-8108-4602BCFEAD68}" presName="aNode" presStyleLbl="bgShp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E98E9091-C2EA-4F39-AB02-B1ACBB08AB6C}" type="pres">
      <dgm:prSet presAssocID="{C6672747-136C-477F-8108-4602BCFEAD68}" presName="textNode" presStyleLbl="bgShp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4908B2FA-B452-42EA-BC00-9D5533FD6843}" type="pres">
      <dgm:prSet presAssocID="{C6672747-136C-477F-8108-4602BCFEAD68}" presName="compChildNode" presStyleCnt="0"/>
      <dgm:spPr bwMode="auto"/>
    </dgm:pt>
    <dgm:pt modelId="{2475307F-012E-4522-B159-A8797F8C84C2}" type="pres">
      <dgm:prSet presAssocID="{C6672747-136C-477F-8108-4602BCFEAD68}" presName="theInnerList" presStyleCnt="0"/>
      <dgm:spPr bwMode="auto"/>
    </dgm:pt>
    <dgm:pt modelId="{7A5298A5-45E4-4267-886E-EBFE23ABBDC5}" type="pres">
      <dgm:prSet presAssocID="{9BA923B2-0928-4DC1-A745-122CFBC068FC}" presName="childNode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08BAF78-05DD-4805-9C78-AB62DB87D0F7}" type="pres">
      <dgm:prSet presAssocID="{9BA923B2-0928-4DC1-A745-122CFBC068FC}" presName="aSpace2" presStyleCnt="0"/>
      <dgm:spPr bwMode="auto"/>
    </dgm:pt>
    <dgm:pt modelId="{2BE5A257-6B82-4279-8C09-2103670955D1}" type="pres">
      <dgm:prSet presAssocID="{440D9EF4-F90A-45A0-83C4-57D359370558}" presName="childNode" presStyleLbl="node1" presStyleIdx="1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6988C98-E9D1-4E8F-859D-E70C7AD10318}" type="pres">
      <dgm:prSet presAssocID="{C6672747-136C-477F-8108-4602BCFEAD68}" presName="aSpace" presStyleCnt="0"/>
      <dgm:spPr bwMode="auto"/>
    </dgm:pt>
    <dgm:pt modelId="{858C6E72-E46B-4544-9EDF-6CD6F5A4D54B}" type="pres">
      <dgm:prSet presAssocID="{D9AC4E54-1E9B-4F7D-ABBF-1F72AE374737}" presName="compNode" presStyleCnt="0"/>
      <dgm:spPr bwMode="auto"/>
    </dgm:pt>
    <dgm:pt modelId="{49E22200-E68F-4D5B-8A14-DFABF211BE20}" type="pres">
      <dgm:prSet custLinFactNeighborX="1118" custLinFactNeighborY="2539" presAssocID="{D9AC4E54-1E9B-4F7D-ABBF-1F72AE374737}" presName="aNode" presStyleLbl="bgShp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4CBAE798-DB1E-4464-B984-B88CAC9150F7}" type="pres">
      <dgm:prSet presAssocID="{D9AC4E54-1E9B-4F7D-ABBF-1F72AE374737}" presName="textNode" presStyleLbl="bgShp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9A83D2F7-CAFB-44B5-B212-C29A1168BE23}" type="pres">
      <dgm:prSet presAssocID="{D9AC4E54-1E9B-4F7D-ABBF-1F72AE374737}" presName="compChildNode" presStyleCnt="0"/>
      <dgm:spPr bwMode="auto"/>
    </dgm:pt>
    <dgm:pt modelId="{1A43A618-B92B-4F06-839C-C7B157EA88C8}" type="pres">
      <dgm:prSet presAssocID="{D9AC4E54-1E9B-4F7D-ABBF-1F72AE374737}" presName="theInnerList" presStyleCnt="0"/>
      <dgm:spPr bwMode="auto"/>
    </dgm:pt>
    <dgm:pt modelId="{F5ED8DE7-E740-4E52-91F2-2CC76D4D0951}" type="pres">
      <dgm:prSet presAssocID="{CC101037-721A-4ACE-AE82-50181E802A0A}" presName="childNode" presStyleLbl="node1" presStyleIdx="2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18FCBCF-E87B-43CC-887E-688FBF098CC3}" type="pres">
      <dgm:prSet presAssocID="{CC101037-721A-4ACE-AE82-50181E802A0A}" presName="aSpace2" presStyleCnt="0"/>
      <dgm:spPr bwMode="auto"/>
    </dgm:pt>
    <dgm:pt modelId="{70361DD0-0E19-4576-AA5A-1AFD394C18D2}" type="pres">
      <dgm:prSet presAssocID="{17AE0458-364D-49DA-A924-C6F6BC08A229}" presName="childNode" presStyleLbl="node1" presStyleIdx="3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9B0B09E5-0161-41D2-BC90-0E6FE80ED888}" type="presOf" srcId="{CC101037-721A-4ACE-AE82-50181E802A0A}" destId="{F5ED8DE7-E740-4E52-91F2-2CC76D4D0951}" srcOrd="0" destOrd="0" presId="urn:microsoft.com/office/officeart/2005/8/layout/lProcess2"/>
    <dgm:cxn modelId="{6F8E7BE6-A927-47CF-B680-5712E135F07B}" type="presOf" srcId="{D9AC4E54-1E9B-4F7D-ABBF-1F72AE374737}" destId="{4CBAE798-DB1E-4464-B984-B88CAC9150F7}" srcOrd="1" destOrd="0" presId="urn:microsoft.com/office/officeart/2005/8/layout/lProcess2"/>
    <dgm:cxn modelId="{963F0870-C970-4DE7-AF52-8EC37C379914}" srcId="{4C8AB29D-F7BB-4005-97E7-B7C636CDD279}" destId="{D9AC4E54-1E9B-4F7D-ABBF-1F72AE374737}" srcOrd="1" destOrd="0" parTransId="{B8639189-8273-4C89-B829-7EB0C55C171B}" sibTransId="{F16419B3-1644-43D1-94E9-73D217919316}"/>
    <dgm:cxn modelId="{7E28A6F7-4FBA-466B-9C65-4C230ED2FC01}" srcId="{C6672747-136C-477F-8108-4602BCFEAD68}" destId="{440D9EF4-F90A-45A0-83C4-57D359370558}" srcOrd="1" destOrd="0" parTransId="{73EC0811-D799-49D1-B3EA-F82F16BDD556}" sibTransId="{32A7C87C-FE84-4FA6-BE54-8031964A794F}"/>
    <dgm:cxn modelId="{F3EEEAE4-6F0F-4FD6-8B89-A153DFE83068}" srcId="{C6672747-136C-477F-8108-4602BCFEAD68}" destId="{9BA923B2-0928-4DC1-A745-122CFBC068FC}" srcOrd="0" destOrd="0" parTransId="{4C5E7F89-923B-4AEB-8D9C-9ABB72E95B0B}" sibTransId="{C54B7CB3-9D5A-4DE7-9E97-CD113C4E3BDB}"/>
    <dgm:cxn modelId="{F254648F-CE74-44F3-A160-390246C65661}" type="presOf" srcId="{D9AC4E54-1E9B-4F7D-ABBF-1F72AE374737}" destId="{49E22200-E68F-4D5B-8A14-DFABF211BE20}" srcOrd="0" destOrd="0" presId="urn:microsoft.com/office/officeart/2005/8/layout/lProcess2"/>
    <dgm:cxn modelId="{A5A3FFD2-756F-49FB-94C3-4F702F59DB31}" type="presOf" srcId="{4C8AB29D-F7BB-4005-97E7-B7C636CDD279}" destId="{FB7D55EA-D04E-4464-A2B7-8FF3C2F39218}" srcOrd="0" destOrd="0" presId="urn:microsoft.com/office/officeart/2005/8/layout/lProcess2"/>
    <dgm:cxn modelId="{6AFB4B94-3F76-4EC6-8C19-2368EF699C35}" type="presOf" srcId="{9BA923B2-0928-4DC1-A745-122CFBC068FC}" destId="{7A5298A5-45E4-4267-886E-EBFE23ABBDC5}" srcOrd="0" destOrd="0" presId="urn:microsoft.com/office/officeart/2005/8/layout/lProcess2"/>
    <dgm:cxn modelId="{DC3D8EBF-CA3E-4330-8623-D8F77ABE0F55}" type="presOf" srcId="{17AE0458-364D-49DA-A924-C6F6BC08A229}" destId="{70361DD0-0E19-4576-AA5A-1AFD394C18D2}" srcOrd="0" destOrd="0" presId="urn:microsoft.com/office/officeart/2005/8/layout/lProcess2"/>
    <dgm:cxn modelId="{2B68F4B8-1D64-43CC-BBEA-08A078A26159}" srcId="{D9AC4E54-1E9B-4F7D-ABBF-1F72AE374737}" destId="{CC101037-721A-4ACE-AE82-50181E802A0A}" srcOrd="0" destOrd="0" parTransId="{4DF7F527-A8E6-418A-85CC-04EF48E3F762}" sibTransId="{D4EE3D72-5A0C-48A3-9D2D-6D76E2DB38A7}"/>
    <dgm:cxn modelId="{9BF711E3-9A43-4564-8A1F-AA4563E1996C}" type="presOf" srcId="{C6672747-136C-477F-8108-4602BCFEAD68}" destId="{E98E9091-C2EA-4F39-AB02-B1ACBB08AB6C}" srcOrd="1" destOrd="0" presId="urn:microsoft.com/office/officeart/2005/8/layout/lProcess2"/>
    <dgm:cxn modelId="{87E0694D-FF1E-411C-BD60-457C39C1B360}" srcId="{4C8AB29D-F7BB-4005-97E7-B7C636CDD279}" destId="{C6672747-136C-477F-8108-4602BCFEAD68}" srcOrd="0" destOrd="0" parTransId="{F7DD0648-B605-4DA3-AF54-8BA978E05F9B}" sibTransId="{E44EB32C-1EC6-48C4-BB46-F3D171A3AC33}"/>
    <dgm:cxn modelId="{6643C1E8-BE38-4029-9018-5B57A9D541C7}" srcId="{D9AC4E54-1E9B-4F7D-ABBF-1F72AE374737}" destId="{17AE0458-364D-49DA-A924-C6F6BC08A229}" srcOrd="1" destOrd="0" parTransId="{FD0B05D0-2C72-4BA7-844E-6821FE225343}" sibTransId="{65E553AF-EC14-4D75-AECD-E2EEB8D93886}"/>
    <dgm:cxn modelId="{3FF994DF-29C0-46C0-865A-942DC18BF9FF}" type="presOf" srcId="{C6672747-136C-477F-8108-4602BCFEAD68}" destId="{C2290E15-7D53-4621-A9FF-E53DAEB44841}" srcOrd="0" destOrd="0" presId="urn:microsoft.com/office/officeart/2005/8/layout/lProcess2"/>
    <dgm:cxn modelId="{85E8ECDB-2720-4C0E-AECC-746D336BEB63}" type="presOf" srcId="{440D9EF4-F90A-45A0-83C4-57D359370558}" destId="{2BE5A257-6B82-4279-8C09-2103670955D1}" srcOrd="0" destOrd="0" presId="urn:microsoft.com/office/officeart/2005/8/layout/lProcess2"/>
    <dgm:cxn modelId="{50D0B9E2-DCA8-475E-ACAA-354F583F454F}" type="presParOf" srcId="{FB7D55EA-D04E-4464-A2B7-8FF3C2F39218}" destId="{478682FF-EC6F-4130-9C88-AF66190B18E3}" srcOrd="0" destOrd="0" presId="urn:microsoft.com/office/officeart/2005/8/layout/lProcess2"/>
    <dgm:cxn modelId="{F89D4F7F-A877-495F-ACEB-830BC0501ACB}" type="presParOf" srcId="{478682FF-EC6F-4130-9C88-AF66190B18E3}" destId="{C2290E15-7D53-4621-A9FF-E53DAEB44841}" srcOrd="0" destOrd="0" presId="urn:microsoft.com/office/officeart/2005/8/layout/lProcess2"/>
    <dgm:cxn modelId="{B032AA0C-55BA-4AB0-BC8D-446F8A44AAC6}" type="presParOf" srcId="{478682FF-EC6F-4130-9C88-AF66190B18E3}" destId="{E98E9091-C2EA-4F39-AB02-B1ACBB08AB6C}" srcOrd="1" destOrd="0" presId="urn:microsoft.com/office/officeart/2005/8/layout/lProcess2"/>
    <dgm:cxn modelId="{89EC3B3D-C747-49BE-B909-DCB88F330945}" type="presParOf" srcId="{478682FF-EC6F-4130-9C88-AF66190B18E3}" destId="{4908B2FA-B452-42EA-BC00-9D5533FD6843}" srcOrd="2" destOrd="0" presId="urn:microsoft.com/office/officeart/2005/8/layout/lProcess2"/>
    <dgm:cxn modelId="{3E4AC99B-784E-4FD6-BC2B-F8EE006DD2B3}" type="presParOf" srcId="{4908B2FA-B452-42EA-BC00-9D5533FD6843}" destId="{2475307F-012E-4522-B159-A8797F8C84C2}" srcOrd="0" destOrd="0" presId="urn:microsoft.com/office/officeart/2005/8/layout/lProcess2"/>
    <dgm:cxn modelId="{D8A05372-33F5-4680-A70F-676B61689A74}" type="presParOf" srcId="{2475307F-012E-4522-B159-A8797F8C84C2}" destId="{7A5298A5-45E4-4267-886E-EBFE23ABBDC5}" srcOrd="0" destOrd="0" presId="urn:microsoft.com/office/officeart/2005/8/layout/lProcess2"/>
    <dgm:cxn modelId="{D3E0FD7E-7855-4908-BB13-398FCB01D493}" type="presParOf" srcId="{2475307F-012E-4522-B159-A8797F8C84C2}" destId="{208BAF78-05DD-4805-9C78-AB62DB87D0F7}" srcOrd="1" destOrd="0" presId="urn:microsoft.com/office/officeart/2005/8/layout/lProcess2"/>
    <dgm:cxn modelId="{940C71B5-4C5B-40CF-94A6-57E620FD28A2}" type="presParOf" srcId="{2475307F-012E-4522-B159-A8797F8C84C2}" destId="{2BE5A257-6B82-4279-8C09-2103670955D1}" srcOrd="2" destOrd="0" presId="urn:microsoft.com/office/officeart/2005/8/layout/lProcess2"/>
    <dgm:cxn modelId="{B6808E83-2922-405D-8A00-29B1DA0C4458}" type="presParOf" srcId="{FB7D55EA-D04E-4464-A2B7-8FF3C2F39218}" destId="{56988C98-E9D1-4E8F-859D-E70C7AD10318}" srcOrd="1" destOrd="0" presId="urn:microsoft.com/office/officeart/2005/8/layout/lProcess2"/>
    <dgm:cxn modelId="{C6FE7F64-5B11-4B28-BD03-C3B0E6C955DE}" type="presParOf" srcId="{FB7D55EA-D04E-4464-A2B7-8FF3C2F39218}" destId="{858C6E72-E46B-4544-9EDF-6CD6F5A4D54B}" srcOrd="2" destOrd="0" presId="urn:microsoft.com/office/officeart/2005/8/layout/lProcess2"/>
    <dgm:cxn modelId="{F4B0A59C-A1F6-412E-AF62-8CA50D40C33E}" type="presParOf" srcId="{858C6E72-E46B-4544-9EDF-6CD6F5A4D54B}" destId="{49E22200-E68F-4D5B-8A14-DFABF211BE20}" srcOrd="0" destOrd="0" presId="urn:microsoft.com/office/officeart/2005/8/layout/lProcess2"/>
    <dgm:cxn modelId="{8E056C28-8846-43AC-9B18-70B6CE9A3957}" type="presParOf" srcId="{858C6E72-E46B-4544-9EDF-6CD6F5A4D54B}" destId="{4CBAE798-DB1E-4464-B984-B88CAC9150F7}" srcOrd="1" destOrd="0" presId="urn:microsoft.com/office/officeart/2005/8/layout/lProcess2"/>
    <dgm:cxn modelId="{1FF62795-B898-4A23-8BF7-CCD4D1FF01CC}" type="presParOf" srcId="{858C6E72-E46B-4544-9EDF-6CD6F5A4D54B}" destId="{9A83D2F7-CAFB-44B5-B212-C29A1168BE23}" srcOrd="2" destOrd="0" presId="urn:microsoft.com/office/officeart/2005/8/layout/lProcess2"/>
    <dgm:cxn modelId="{164CF30F-B6BD-42D9-BCC3-8704B03037D4}" type="presParOf" srcId="{9A83D2F7-CAFB-44B5-B212-C29A1168BE23}" destId="{1A43A618-B92B-4F06-839C-C7B157EA88C8}" srcOrd="0" destOrd="0" presId="urn:microsoft.com/office/officeart/2005/8/layout/lProcess2"/>
    <dgm:cxn modelId="{8B203C6D-ABD8-4CDB-AB6C-C4229C0A7882}" type="presParOf" srcId="{1A43A618-B92B-4F06-839C-C7B157EA88C8}" destId="{F5ED8DE7-E740-4E52-91F2-2CC76D4D0951}" srcOrd="0" destOrd="0" presId="urn:microsoft.com/office/officeart/2005/8/layout/lProcess2"/>
    <dgm:cxn modelId="{089916F6-8B30-419B-8A38-75E61C8E2FF8}" type="presParOf" srcId="{1A43A618-B92B-4F06-839C-C7B157EA88C8}" destId="{118FCBCF-E87B-43CC-887E-688FBF098CC3}" srcOrd="1" destOrd="0" presId="urn:microsoft.com/office/officeart/2005/8/layout/lProcess2"/>
    <dgm:cxn modelId="{D0AF4965-8DBD-4785-AE93-3BD4417C958B}" type="presParOf" srcId="{1A43A618-B92B-4F06-839C-C7B157EA88C8}" destId="{70361DD0-0E19-4576-AA5A-1AFD394C18D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D54801F-2EB2-4376-8CEA-663CCB53444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186908A5-1651-4589-9FBC-859E7656A365}">
      <dgm:prSet phldrT="[Текст]"/>
      <dgm:spPr bwMode="auto"/>
      <dgm:t>
        <a:bodyPr/>
        <a:lstStyle/>
        <a:p>
          <a:pPr>
            <a:defRPr/>
          </a:pPr>
          <a:r>
            <a:rPr lang="ru-RU" b="1"/>
            <a:t>Оценка</a:t>
          </a:r>
          <a:endParaRPr lang="ru-RU" b="1"/>
        </a:p>
      </dgm:t>
    </dgm:pt>
    <dgm:pt modelId="{2015C24E-8B0E-4184-A5CD-36B05C57ED46}" type="parTrans" cxnId="{DA5E43A6-F292-48E1-8D92-B21C793EF43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EEDCBC8-185A-461D-8E11-17C48CAD9901}" type="sibTrans" cxnId="{DA5E43A6-F292-48E1-8D92-B21C793EF43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5F7830B-0CE7-4A94-A788-8FEB2E186701}">
      <dgm:prSet phldrT="[Текст]"/>
      <dgm:spPr bwMode="auto"/>
      <dgm:t>
        <a:bodyPr/>
        <a:lstStyle/>
        <a:p>
          <a:pPr>
            <a:defRPr/>
          </a:pPr>
          <a:r>
            <a:rPr lang="ru-RU" b="1"/>
            <a:t>Оценка уровня знаний</a:t>
          </a:r>
          <a:endParaRPr lang="ru-RU" b="1"/>
        </a:p>
      </dgm:t>
    </dgm:pt>
    <dgm:pt modelId="{243F8B26-909A-4D16-A7A6-A3B061700B65}" type="parTrans" cxnId="{7D526773-3D56-4F3B-8863-C8C7A348FC2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09398EE-71F6-4BF2-ACBB-4FF7DD4717E8}" type="sibTrans" cxnId="{7D526773-3D56-4F3B-8863-C8C7A348FC2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23F6132-3D26-4807-A628-3A292DA57D4C}">
      <dgm:prSet phldrT="[Текст]"/>
      <dgm:spPr bwMode="auto"/>
      <dgm:t>
        <a:bodyPr/>
        <a:lstStyle/>
        <a:p>
          <a:pPr>
            <a:defRPr/>
          </a:pPr>
          <a:r>
            <a:rPr lang="ru-RU" b="1"/>
            <a:t>Эмоциональная удовлетворенность</a:t>
          </a:r>
          <a:endParaRPr lang="ru-RU" b="1"/>
        </a:p>
      </dgm:t>
    </dgm:pt>
    <dgm:pt modelId="{0DA9C605-EFCD-4C58-AACC-E4CDA340B612}" type="parTrans" cxnId="{7D7D6E01-75FB-4A48-97E9-679AB1282E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E0693FB-8E25-486B-954C-DA3730F19E19}" type="sibTrans" cxnId="{7D7D6E01-75FB-4A48-97E9-679AB1282E5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2E9539E-54E5-4F39-B447-F53088DCCE4A}">
      <dgm:prSet phldrT="[Текст]"/>
      <dgm:spPr bwMode="auto"/>
      <dgm:t>
        <a:bodyPr/>
        <a:lstStyle/>
        <a:p>
          <a:pPr>
            <a:defRPr/>
          </a:pPr>
          <a:r>
            <a:rPr lang="ru-RU" b="1"/>
            <a:t>Оценка изменения поведения</a:t>
          </a:r>
          <a:endParaRPr lang="ru-RU" b="1"/>
        </a:p>
      </dgm:t>
    </dgm:pt>
    <dgm:pt modelId="{939BBBE0-CBDC-4943-AE85-4100E9830ADA}" type="parTrans" cxnId="{00E96F16-E4D4-4890-972E-0B4F2E878F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B7C28A0-29B1-4E50-9FC5-F5AA408D05FC}" type="sibTrans" cxnId="{00E96F16-E4D4-4890-972E-0B4F2E878F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464B3B7-5B1D-4752-9F08-4391DA791A95}">
      <dgm:prSet phldrT="[Текст]"/>
      <dgm:spPr bwMode="auto"/>
      <dgm:t>
        <a:bodyPr/>
        <a:lstStyle/>
        <a:p>
          <a:pPr>
            <a:defRPr/>
          </a:pPr>
          <a:r>
            <a:rPr lang="ru-RU" b="1"/>
            <a:t>Оценка результатов деятельности</a:t>
          </a:r>
          <a:endParaRPr lang="ru-RU" b="1"/>
        </a:p>
      </dgm:t>
    </dgm:pt>
    <dgm:pt modelId="{18752295-96C4-450C-B1B1-E48C91DED828}" type="parTrans" cxnId="{0028E852-0065-47D7-88BC-94CD65DBAD0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E71B238-E7EE-40D7-8C58-8F922FCBDC86}" type="sibTrans" cxnId="{0028E852-0065-47D7-88BC-94CD65DBAD0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E724C6B-2FE9-42FF-A9DA-53DDA1BD8320}" type="pres">
      <dgm:prSet presAssocID="{8D54801F-2EB2-4376-8CEA-663CCB53444A}" presName="Name0" presStyleCnt="0">
        <dgm:presLayoutVars>
          <dgm:chMax val="1"/>
          <dgm:dir val="norm"/>
          <dgm:animLvl val="ctr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B5ACE16-6A59-4F95-8277-48D857BFC758}" type="pres">
      <dgm:prSet custScaleX="108090" custScaleY="106241" presAssocID="{186908A5-1651-4589-9FBC-859E7656A365}" presName="centerShape" presStyleLbl="node0" presStyleIdx="0" presStyleCnt="1"/>
      <dgm:spPr bwMode="auto"/>
      <dgm:t>
        <a:bodyPr/>
        <a:lstStyle/>
        <a:p>
          <a:pPr>
            <a:defRPr/>
          </a:pPr>
          <a:endParaRPr lang="ru-RU"/>
        </a:p>
      </dgm:t>
    </dgm:pt>
    <dgm:pt modelId="{4AB26FCC-47B2-4305-8F45-63DBEFFB26C7}" type="pres">
      <dgm:prSet custScaleX="167603" presAssocID="{F5F7830B-0CE7-4A94-A788-8FEB2E186701}" presName="node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6411EF1-DA43-4734-9859-88C67BD89E49}" type="pres">
      <dgm:prSet presAssocID="{F5F7830B-0CE7-4A94-A788-8FEB2E186701}" presName="dummy" presStyleCnt="0"/>
      <dgm:spPr bwMode="auto"/>
    </dgm:pt>
    <dgm:pt modelId="{9F1FD0BD-D393-4898-BFEE-609FE2E37C43}" type="pres">
      <dgm:prSet custLinFactNeighborX="9377" custLinFactNeighborY="141" custScaleX="115887" custScaleY="100227" presAssocID="{B09398EE-71F6-4BF2-ACBB-4FF7DD4717E8}" presName="sibTrans" presStyleLbl="sibTrans2D1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2A2B1342-BDEC-4293-AB1A-63A18B05F978}" type="pres">
      <dgm:prSet custRadScaleInc="-1435" custRadScaleRad="124359" custScaleX="197014" presAssocID="{523F6132-3D26-4807-A628-3A292DA57D4C}" presName="node" presStyleLbl="node1" presStyleIdx="1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86775D8-B0A1-4928-9C33-F1358227E3B8}" type="pres">
      <dgm:prSet presAssocID="{523F6132-3D26-4807-A628-3A292DA57D4C}" presName="dummy" presStyleCnt="0"/>
      <dgm:spPr bwMode="auto"/>
    </dgm:pt>
    <dgm:pt modelId="{8BD8A923-0BE6-4084-881B-9FAE1D3D643D}" type="pres">
      <dgm:prSet custLinFactNeighborX="157" custLinFactNeighborY="5363" custScaleX="134428" custScaleY="96774" presAssocID="{6E0693FB-8E25-486B-954C-DA3730F19E19}" presName="sibTrans" presStyleLbl="sibTrans2D1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043DC35A-0116-4A55-BB44-324E0AA81E9A}" type="pres">
      <dgm:prSet custScaleX="167603" presAssocID="{32E9539E-54E5-4F39-B447-F53088DCCE4A}" presName="node" presStyleLbl="node1" presStyleIdx="2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579F77E-F7B7-40F3-91B3-848CC8101821}" type="pres">
      <dgm:prSet presAssocID="{32E9539E-54E5-4F39-B447-F53088DCCE4A}" presName="dummy" presStyleCnt="0"/>
      <dgm:spPr bwMode="auto"/>
    </dgm:pt>
    <dgm:pt modelId="{82A6DEED-2EA1-440B-9EDF-5607DCCEFEA5}" type="pres">
      <dgm:prSet custLinFactNeighborX="-2051" custLinFactNeighborY="4876" custScaleX="127211" custScaleY="97697" presAssocID="{1B7C28A0-29B1-4E50-9FC5-F5AA408D05FC}" presName="sibTrans" presStyleLbl="sibTrans2D1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C3255251-1CA6-42FD-AD04-5F1CDBABEED9}" type="pres">
      <dgm:prSet custRadScaleInc="1433" custRadScaleRad="124561" custScaleX="193715" presAssocID="{6464B3B7-5B1D-4752-9F08-4391DA791A95}" presName="node" presStyleLbl="node1" presStyleIdx="3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B5708E7-CCF2-41C4-B726-7C29DE3B90D4}" type="pres">
      <dgm:prSet presAssocID="{6464B3B7-5B1D-4752-9F08-4391DA791A95}" presName="dummy" presStyleCnt="0"/>
      <dgm:spPr bwMode="auto"/>
    </dgm:pt>
    <dgm:pt modelId="{CF3738FD-F4B8-4965-99BA-9D32B3B944CD}" type="pres">
      <dgm:prSet custLinFactNeighborX="-9387" custLinFactNeighborY="-585" custScaleX="112596" custScaleY="98726" presAssocID="{6E71B238-E7EE-40D7-8C58-8F922FCBDC86}" presName="sibTrans" presStyleLbl="sibTrans2D1" presStyleIdx="3" presStyleCnt="4"/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1370BED5-01F4-45C9-A68D-96640E01E57B}" type="presOf" srcId="{186908A5-1651-4589-9FBC-859E7656A365}" destId="{7B5ACE16-6A59-4F95-8277-48D857BFC758}" srcOrd="0" destOrd="0" presId="urn:microsoft.com/office/officeart/2005/8/layout/radial6"/>
    <dgm:cxn modelId="{00E96F16-E4D4-4890-972E-0B4F2E878F12}" srcId="{186908A5-1651-4589-9FBC-859E7656A365}" destId="{32E9539E-54E5-4F39-B447-F53088DCCE4A}" srcOrd="2" destOrd="0" parTransId="{939BBBE0-CBDC-4943-AE85-4100E9830ADA}" sibTransId="{1B7C28A0-29B1-4E50-9FC5-F5AA408D05FC}"/>
    <dgm:cxn modelId="{74BD5D6E-740B-41DA-B9D8-F185CAC6E411}" type="presOf" srcId="{6464B3B7-5B1D-4752-9F08-4391DA791A95}" destId="{C3255251-1CA6-42FD-AD04-5F1CDBABEED9}" srcOrd="0" destOrd="0" presId="urn:microsoft.com/office/officeart/2005/8/layout/radial6"/>
    <dgm:cxn modelId="{7D526773-3D56-4F3B-8863-C8C7A348FC2D}" srcId="{186908A5-1651-4589-9FBC-859E7656A365}" destId="{F5F7830B-0CE7-4A94-A788-8FEB2E186701}" srcOrd="0" destOrd="0" parTransId="{243F8B26-909A-4D16-A7A6-A3B061700B65}" sibTransId="{B09398EE-71F6-4BF2-ACBB-4FF7DD4717E8}"/>
    <dgm:cxn modelId="{7D7D6E01-75FB-4A48-97E9-679AB1282E50}" srcId="{186908A5-1651-4589-9FBC-859E7656A365}" destId="{523F6132-3D26-4807-A628-3A292DA57D4C}" srcOrd="1" destOrd="0" parTransId="{0DA9C605-EFCD-4C58-AACC-E4CDA340B612}" sibTransId="{6E0693FB-8E25-486B-954C-DA3730F19E19}"/>
    <dgm:cxn modelId="{7D2388C8-E9BF-47FE-BAE0-D329298D12B9}" type="presOf" srcId="{523F6132-3D26-4807-A628-3A292DA57D4C}" destId="{2A2B1342-BDEC-4293-AB1A-63A18B05F978}" srcOrd="0" destOrd="0" presId="urn:microsoft.com/office/officeart/2005/8/layout/radial6"/>
    <dgm:cxn modelId="{1D5724E8-48B3-455E-A981-AD8331593AA2}" type="presOf" srcId="{6E0693FB-8E25-486B-954C-DA3730F19E19}" destId="{8BD8A923-0BE6-4084-881B-9FAE1D3D643D}" srcOrd="0" destOrd="0" presId="urn:microsoft.com/office/officeart/2005/8/layout/radial6"/>
    <dgm:cxn modelId="{6A953729-BF8E-4D1A-8CC8-E50715AC8AB3}" type="presOf" srcId="{B09398EE-71F6-4BF2-ACBB-4FF7DD4717E8}" destId="{9F1FD0BD-D393-4898-BFEE-609FE2E37C43}" srcOrd="0" destOrd="0" presId="urn:microsoft.com/office/officeart/2005/8/layout/radial6"/>
    <dgm:cxn modelId="{9B993B7C-BC33-4847-9D41-3B9CC12A8E1E}" type="presOf" srcId="{1B7C28A0-29B1-4E50-9FC5-F5AA408D05FC}" destId="{82A6DEED-2EA1-440B-9EDF-5607DCCEFEA5}" srcOrd="0" destOrd="0" presId="urn:microsoft.com/office/officeart/2005/8/layout/radial6"/>
    <dgm:cxn modelId="{00FBC8C9-F96B-4F28-AC17-FCA0C619C84E}" type="presOf" srcId="{32E9539E-54E5-4F39-B447-F53088DCCE4A}" destId="{043DC35A-0116-4A55-BB44-324E0AA81E9A}" srcOrd="0" destOrd="0" presId="urn:microsoft.com/office/officeart/2005/8/layout/radial6"/>
    <dgm:cxn modelId="{0028E852-0065-47D7-88BC-94CD65DBAD06}" srcId="{186908A5-1651-4589-9FBC-859E7656A365}" destId="{6464B3B7-5B1D-4752-9F08-4391DA791A95}" srcOrd="3" destOrd="0" parTransId="{18752295-96C4-450C-B1B1-E48C91DED828}" sibTransId="{6E71B238-E7EE-40D7-8C58-8F922FCBDC86}"/>
    <dgm:cxn modelId="{8DBFFFB6-F23E-4999-BFBC-73BCD6ECE492}" type="presOf" srcId="{F5F7830B-0CE7-4A94-A788-8FEB2E186701}" destId="{4AB26FCC-47B2-4305-8F45-63DBEFFB26C7}" srcOrd="0" destOrd="0" presId="urn:microsoft.com/office/officeart/2005/8/layout/radial6"/>
    <dgm:cxn modelId="{DA5E43A6-F292-48E1-8D92-B21C793EF435}" srcId="{8D54801F-2EB2-4376-8CEA-663CCB53444A}" destId="{186908A5-1651-4589-9FBC-859E7656A365}" srcOrd="0" destOrd="0" parTransId="{2015C24E-8B0E-4184-A5CD-36B05C57ED46}" sibTransId="{0EEDCBC8-185A-461D-8E11-17C48CAD9901}"/>
    <dgm:cxn modelId="{AF2F69D9-DCD8-4A85-ACC4-D55D6BC0542F}" type="presOf" srcId="{6E71B238-E7EE-40D7-8C58-8F922FCBDC86}" destId="{CF3738FD-F4B8-4965-99BA-9D32B3B944CD}" srcOrd="0" destOrd="0" presId="urn:microsoft.com/office/officeart/2005/8/layout/radial6"/>
    <dgm:cxn modelId="{2E22BC30-6EDC-47CD-83F6-F29ADBF70560}" type="presOf" srcId="{8D54801F-2EB2-4376-8CEA-663CCB53444A}" destId="{5E724C6B-2FE9-42FF-A9DA-53DDA1BD8320}" srcOrd="0" destOrd="0" presId="urn:microsoft.com/office/officeart/2005/8/layout/radial6"/>
    <dgm:cxn modelId="{ED2B44DC-FECA-44CE-B528-1226BA616D96}" type="presParOf" srcId="{5E724C6B-2FE9-42FF-A9DA-53DDA1BD8320}" destId="{7B5ACE16-6A59-4F95-8277-48D857BFC758}" srcOrd="0" destOrd="0" presId="urn:microsoft.com/office/officeart/2005/8/layout/radial6"/>
    <dgm:cxn modelId="{B7A6FA2A-4A54-40F4-B4B5-CD174002BFA7}" type="presParOf" srcId="{5E724C6B-2FE9-42FF-A9DA-53DDA1BD8320}" destId="{4AB26FCC-47B2-4305-8F45-63DBEFFB26C7}" srcOrd="1" destOrd="0" presId="urn:microsoft.com/office/officeart/2005/8/layout/radial6"/>
    <dgm:cxn modelId="{8B84B27D-01F9-4F7F-A242-0490E86AF08C}" type="presParOf" srcId="{5E724C6B-2FE9-42FF-A9DA-53DDA1BD8320}" destId="{D6411EF1-DA43-4734-9859-88C67BD89E49}" srcOrd="2" destOrd="0" presId="urn:microsoft.com/office/officeart/2005/8/layout/radial6"/>
    <dgm:cxn modelId="{FFFE7E32-4475-401E-8FE0-C4FCB40C2E21}" type="presParOf" srcId="{5E724C6B-2FE9-42FF-A9DA-53DDA1BD8320}" destId="{9F1FD0BD-D393-4898-BFEE-609FE2E37C43}" srcOrd="3" destOrd="0" presId="urn:microsoft.com/office/officeart/2005/8/layout/radial6"/>
    <dgm:cxn modelId="{C9A123B9-D0F0-4A69-A7C3-D5B09F3EC608}" type="presParOf" srcId="{5E724C6B-2FE9-42FF-A9DA-53DDA1BD8320}" destId="{2A2B1342-BDEC-4293-AB1A-63A18B05F978}" srcOrd="4" destOrd="0" presId="urn:microsoft.com/office/officeart/2005/8/layout/radial6"/>
    <dgm:cxn modelId="{9BA001CD-E228-4B6B-AF46-89E2CA70C0FE}" type="presParOf" srcId="{5E724C6B-2FE9-42FF-A9DA-53DDA1BD8320}" destId="{286775D8-B0A1-4928-9C33-F1358227E3B8}" srcOrd="5" destOrd="0" presId="urn:microsoft.com/office/officeart/2005/8/layout/radial6"/>
    <dgm:cxn modelId="{2491A26E-A2BD-41E2-ABC3-916A85EC7283}" type="presParOf" srcId="{5E724C6B-2FE9-42FF-A9DA-53DDA1BD8320}" destId="{8BD8A923-0BE6-4084-881B-9FAE1D3D643D}" srcOrd="6" destOrd="0" presId="urn:microsoft.com/office/officeart/2005/8/layout/radial6"/>
    <dgm:cxn modelId="{5D14B5D7-EBA4-4080-8B11-1310FEA16F0D}" type="presParOf" srcId="{5E724C6B-2FE9-42FF-A9DA-53DDA1BD8320}" destId="{043DC35A-0116-4A55-BB44-324E0AA81E9A}" srcOrd="7" destOrd="0" presId="urn:microsoft.com/office/officeart/2005/8/layout/radial6"/>
    <dgm:cxn modelId="{7E17A76E-5C14-433B-8326-7606F2B77EE9}" type="presParOf" srcId="{5E724C6B-2FE9-42FF-A9DA-53DDA1BD8320}" destId="{2579F77E-F7B7-40F3-91B3-848CC8101821}" srcOrd="8" destOrd="0" presId="urn:microsoft.com/office/officeart/2005/8/layout/radial6"/>
    <dgm:cxn modelId="{5B0B5E95-D908-4395-8A0A-8EDDB40F59BB}" type="presParOf" srcId="{5E724C6B-2FE9-42FF-A9DA-53DDA1BD8320}" destId="{82A6DEED-2EA1-440B-9EDF-5607DCCEFEA5}" srcOrd="9" destOrd="0" presId="urn:microsoft.com/office/officeart/2005/8/layout/radial6"/>
    <dgm:cxn modelId="{DD8C4F80-CE65-4ABB-AA59-100CA0B59E3A}" type="presParOf" srcId="{5E724C6B-2FE9-42FF-A9DA-53DDA1BD8320}" destId="{C3255251-1CA6-42FD-AD04-5F1CDBABEED9}" srcOrd="10" destOrd="0" presId="urn:microsoft.com/office/officeart/2005/8/layout/radial6"/>
    <dgm:cxn modelId="{826C5EBA-920E-4D58-95DE-CF8C593845A4}" type="presParOf" srcId="{5E724C6B-2FE9-42FF-A9DA-53DDA1BD8320}" destId="{9B5708E7-CCF2-41C4-B726-7C29DE3B90D4}" srcOrd="11" destOrd="0" presId="urn:microsoft.com/office/officeart/2005/8/layout/radial6"/>
    <dgm:cxn modelId="{E97B00C2-BADA-42CE-BA28-4E91E353E5AA}" type="presParOf" srcId="{5E724C6B-2FE9-42FF-A9DA-53DDA1BD8320}" destId="{CF3738FD-F4B8-4965-99BA-9D32B3B944C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EC42B20-D4BD-4849-90E2-8B40F0079869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 bwMode="auto"/>
    </dgm:pt>
    <dgm:pt modelId="{BBD42D97-BFF2-4692-87BB-345A1110C47B}">
      <dgm:prSet phldrT="[Текст]"/>
      <dgm:spPr bwMode="auto"/>
      <dgm:t>
        <a:bodyPr/>
        <a:lstStyle/>
        <a:p>
          <a:pPr>
            <a:defRPr/>
          </a:pPr>
          <a:r>
            <a:rPr lang="ru-RU"/>
            <a:t>Цели:</a:t>
          </a:r>
          <a:endParaRPr lang="ru-RU"/>
        </a:p>
      </dgm:t>
    </dgm:pt>
    <dgm:pt modelId="{C7CBC369-C9DD-4650-9D78-44082BCB8564}" type="parTrans" cxnId="{404EB4E8-62BF-44D6-82C8-0AE0FC3C60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B0BDFB9-5A53-4262-AAE1-97751FB6C52A}" type="sibTrans" cxnId="{404EB4E8-62BF-44D6-82C8-0AE0FC3C600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DE6E03F-41EE-48AA-BA47-BF327CB1EEC1}">
      <dgm:prSet phldrT="[Текст]"/>
      <dgm:spPr bwMode="auto"/>
      <dgm:t>
        <a:bodyPr/>
        <a:lstStyle/>
        <a:p>
          <a:pPr>
            <a:defRPr/>
          </a:pPr>
          <a:r>
            <a:rPr lang="ru-RU"/>
            <a:t>Задачи:</a:t>
          </a:r>
          <a:endParaRPr lang="ru-RU"/>
        </a:p>
      </dgm:t>
    </dgm:pt>
    <dgm:pt modelId="{CBDE5BE3-01ED-4876-BFAF-CFF4457A2FFB}" type="parTrans" cxnId="{07A272B2-881D-452B-B106-5E7628FA8D8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7DEBC9-9E1D-4167-BC00-E5B4033EBD0C}" type="sibTrans" cxnId="{07A272B2-881D-452B-B106-5E7628FA8D8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6D92038-C05C-4964-8D05-F9E8C799213A}">
      <dgm:prSet phldrT="" custT="1"/>
      <dgm:spPr bwMode="auto"/>
      <dgm:t>
        <a:bodyPr/>
        <a:lstStyle/>
        <a:p>
          <a:pPr>
            <a:spcAft>
              <a:spcPts val="600"/>
            </a:spcAft>
            <a:defRPr/>
          </a:pPr>
          <a:r>
            <a:rPr lang="ru-RU" sz="1300"/>
            <a:t>в их профессиональном становлении, </a:t>
          </a:r>
          <a:endParaRPr/>
        </a:p>
      </dgm:t>
    </dgm:pt>
    <dgm:pt modelId="{D18D9E55-9791-4E80-93E3-D45C4E42DE3B}" type="parTrans" cxnId="{4DC3B7B2-819E-4194-BC7D-08A9DDC125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A74AD01-BA34-4B20-BD7A-8341AC809D5F}" type="sibTrans" cxnId="{4DC3B7B2-819E-4194-BC7D-08A9DDC125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1D35B77-8C8E-4E13-8B69-0984BD6C211C}">
      <dgm:prSet phldrT="" custT="1"/>
      <dgm:spPr bwMode="auto"/>
      <dgm:t>
        <a:bodyPr/>
        <a:lstStyle/>
        <a:p>
          <a:pPr>
            <a:spcAft>
              <a:spcPts val="600"/>
            </a:spcAft>
            <a:defRPr/>
          </a:pPr>
          <a:r>
            <a:rPr lang="ru-RU" sz="1300"/>
            <a:t>в приобретении профессиональных знаний, умений, навыков выполнения служебных обязанностей, </a:t>
          </a:r>
          <a:endParaRPr/>
        </a:p>
      </dgm:t>
    </dgm:pt>
    <dgm:pt modelId="{4BA4D161-E4D8-4D73-9C40-03E9A23C9C72}" type="parTrans" cxnId="{E6DE88B8-E9CC-4923-90CC-042BE7528DE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91234E-CA4B-480C-A707-27085243C99D}" type="sibTrans" cxnId="{E6DE88B8-E9CC-4923-90CC-042BE7528DE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816C6FB-D705-49D7-B9E0-27A4B413A071}">
      <dgm:prSet phldrT="" custT="1"/>
      <dgm:spPr bwMode="auto"/>
      <dgm:t>
        <a:bodyPr/>
        <a:lstStyle/>
        <a:p>
          <a:pPr>
            <a:spcAft>
              <a:spcPts val="600"/>
            </a:spcAft>
            <a:defRPr/>
          </a:pPr>
          <a:r>
            <a:rPr lang="ru-RU" sz="1300"/>
            <a:t>в адаптации в коллективе, </a:t>
          </a:r>
          <a:endParaRPr/>
        </a:p>
      </dgm:t>
    </dgm:pt>
    <dgm:pt modelId="{4DB47C8F-5C0D-4070-B9FD-3BAE46D12053}" type="parTrans" cxnId="{B3F8D3B7-6C3B-4B8C-9092-4C40C3CC060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BCEE2E4-897E-4FF9-90BC-8BED8D0E5A05}" type="sibTrans" cxnId="{B3F8D3B7-6C3B-4B8C-9092-4C40C3CC060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2F3D7A6-40C9-46F5-8DF5-500897D69697}">
      <dgm:prSet phldrT="" custT="1"/>
      <dgm:spPr bwMode="auto"/>
      <dgm:t>
        <a:bodyPr/>
        <a:lstStyle/>
        <a:p>
          <a:pPr>
            <a:spcAft>
              <a:spcPts val="600"/>
            </a:spcAft>
            <a:defRPr/>
          </a:pPr>
          <a:r>
            <a:rPr lang="ru-RU" sz="1300"/>
            <a:t>в развитии профессионально-значимых качеств личности.</a:t>
          </a:r>
          <a:endParaRPr/>
        </a:p>
      </dgm:t>
    </dgm:pt>
    <dgm:pt modelId="{77ADB6B3-5F57-4F92-AB27-A83CA4DC46E7}" type="parTrans" cxnId="{696D55CB-429B-4794-8A9E-28E59E4A7A0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1A2DCD6-F583-4A03-BECF-BBA2716E5EA0}" type="sibTrans" cxnId="{696D55CB-429B-4794-8A9E-28E59E4A7A0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38D802E-E546-4FEF-96EA-3816B9F3CD6D}">
      <dgm:prSet phldrT=""/>
      <dgm:spPr bwMode="auto"/>
      <dgm:t>
        <a:bodyPr/>
        <a:lstStyle/>
        <a:p>
          <a:pPr>
            <a:defRPr/>
          </a:pPr>
          <a:r>
            <a:rPr lang="ru-RU"/>
            <a:t>оптимизация процесса формирования и развития профессиональных знаний, навыков, умений гражданских служащих</a:t>
          </a:r>
          <a:endParaRPr lang="ru-RU"/>
        </a:p>
      </dgm:t>
    </dgm:pt>
    <dgm:pt modelId="{600D7C49-8420-438C-8B35-98A9769BBA0D}" type="parTrans" cxnId="{A0B40C47-EDEB-49A3-A7FD-8F8D0370C53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052FFB-F7D6-40DD-AA3C-12BE36C5C9B0}" type="sibTrans" cxnId="{A0B40C47-EDEB-49A3-A7FD-8F8D0370C53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A55FBC2-D0B1-479E-8713-5819FFA85C95}">
      <dgm:prSet phldrT=""/>
      <dgm:spPr bwMode="auto"/>
      <dgm:t>
        <a:bodyPr/>
        <a:lstStyle/>
        <a:p>
          <a:pPr>
            <a:defRPr/>
          </a:pPr>
          <a:r>
            <a:rPr lang="ru-RU"/>
            <a:t>ускорение процесса профессионального становления и развития гражданских служащих</a:t>
          </a:r>
          <a:endParaRPr/>
        </a:p>
      </dgm:t>
    </dgm:pt>
    <dgm:pt modelId="{B6C78C98-0F32-43F4-A9FA-05981110B1FC}" type="parTrans" cxnId="{6E81E583-2853-4387-AA8A-7FF9F879E29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0D82A10-4346-4AFC-98D3-5F5010BD2934}" type="sibTrans" cxnId="{6E81E583-2853-4387-AA8A-7FF9F879E29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FC38B8F-4A85-4795-9A04-6CF21728D007}">
      <dgm:prSet phldrT=""/>
      <dgm:spPr bwMode="auto"/>
      <dgm:t>
        <a:bodyPr/>
        <a:lstStyle/>
        <a:p>
          <a:pPr>
            <a:defRPr/>
          </a:pPr>
          <a:r>
            <a:rPr lang="ru-RU"/>
            <a:t>оказание помощи в адаптации гражданским служащим к условиям осуществления служебной деятельности</a:t>
          </a:r>
          <a:endParaRPr/>
        </a:p>
      </dgm:t>
    </dgm:pt>
    <dgm:pt modelId="{796A3EC7-7E91-4552-B642-D99BB80B93FE}" type="parTrans" cxnId="{EFEA4975-347F-4CE2-9213-15A3F11B6F7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9A91A3F-E3D8-4E37-A177-DA1C1277D198}" type="sibTrans" cxnId="{EFEA4975-347F-4CE2-9213-15A3F11B6F7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5DA0090-615D-4174-B7BB-7E428277AE78}">
      <dgm:prSet phldrT=""/>
      <dgm:spPr bwMode="auto"/>
      <dgm:t>
        <a:bodyPr/>
        <a:lstStyle/>
        <a:p>
          <a:pPr>
            <a:defRPr/>
          </a:pPr>
          <a:r>
            <a:rPr lang="ru-RU"/>
            <a:t>оказание моральной и психологической поддержки гражданским служащим в преодолении профессиональных трудностей, возникающих при выполнении служебных обязанностей</a:t>
          </a:r>
          <a:endParaRPr/>
        </a:p>
      </dgm:t>
    </dgm:pt>
    <dgm:pt modelId="{F76169BA-AFB3-4018-864F-3B0A3B158A70}" type="parTrans" cxnId="{CBF286CD-11C3-471C-A29B-B1E1F653219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736E3F4-325A-45C9-A42B-E2A50D3363B6}" type="sibTrans" cxnId="{CBF286CD-11C3-471C-A29B-B1E1F653219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BBC810F-AA7F-4A0C-8FB3-F2D2804005EF}">
      <dgm:prSet phldrT=""/>
      <dgm:spPr bwMode="auto"/>
      <dgm:t>
        <a:bodyPr/>
        <a:lstStyle/>
        <a:p>
          <a:pPr>
            <a:defRPr/>
          </a:pPr>
          <a:r>
            <a:rPr lang="ru-RU"/>
            <a:t>содействие выработке навыков поведения гражданских служащих соответствующего профессионально-этическим нормам и правилам, требованиям, установленным законодательством</a:t>
          </a:r>
          <a:endParaRPr/>
        </a:p>
      </dgm:t>
    </dgm:pt>
    <dgm:pt modelId="{82EFE7B2-EFD8-47AE-8F15-897141BA8C0C}" type="parTrans" cxnId="{2C727BAE-9E05-45D1-99B9-86E52CFDE09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72265F5-80F2-4D29-A3EF-0BC8E74F0D4D}" type="sibTrans" cxnId="{2C727BAE-9E05-45D1-99B9-86E52CFDE09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3CBA4A4-9D70-419A-885F-D66A906CDD3F}">
      <dgm:prSet phldrT=""/>
      <dgm:spPr bwMode="auto"/>
      <dgm:t>
        <a:bodyPr/>
        <a:lstStyle/>
        <a:p>
          <a:pPr>
            <a:defRPr/>
          </a:pPr>
          <a:r>
            <a:rPr lang="ru-RU"/>
            <a:t>формирование активной гражданской и жизненной позиции гражданских служащих</a:t>
          </a:r>
          <a:endParaRPr/>
        </a:p>
      </dgm:t>
    </dgm:pt>
    <dgm:pt modelId="{BD8317B4-C585-4DC1-BBCC-C612F5D9D53E}" type="parTrans" cxnId="{02E89FCC-987D-4F31-866B-6C7D9BB4A8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3E0902-F03D-48CB-B2AD-147FEF017F81}" type="sibTrans" cxnId="{02E89FCC-987D-4F31-866B-6C7D9BB4A8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AEB1B35-94B0-4F40-B142-28FAA14F6F71}">
      <dgm:prSet phldrT=""/>
      <dgm:spPr bwMode="auto"/>
      <dgm:t>
        <a:bodyPr/>
        <a:lstStyle/>
        <a:p>
          <a:pPr>
            <a:defRPr/>
          </a:pPr>
          <a:r>
            <a:rPr lang="ru-RU"/>
            <a:t>развитие у гражданских служащих, а также граждан, включенных в кадровый резерв, интереса к служебной деятельности, их закрепление на гражданской службе</a:t>
          </a:r>
          <a:endParaRPr/>
        </a:p>
      </dgm:t>
    </dgm:pt>
    <dgm:pt modelId="{A7DA2FFE-F58E-41A5-90BF-BE0FFDF5EAF9}" type="parTrans" cxnId="{72BE3241-7628-4C10-B14E-8C4E63D5420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950F22-887A-4EF8-8590-FB74E5C67055}" type="sibTrans" cxnId="{72BE3241-7628-4C10-B14E-8C4E63D5420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0A49DD1-413B-48AF-A5B1-10831BA37E18}">
      <dgm:prSet phldrT="" custT="1"/>
      <dgm:spPr bwMode="auto"/>
      <dgm:t>
        <a:bodyPr/>
        <a:lstStyle/>
        <a:p>
          <a:pPr>
            <a:spcAft>
              <a:spcPts val="0"/>
            </a:spcAft>
            <a:defRPr/>
          </a:pPr>
          <a:r>
            <a:rPr lang="ru-RU" sz="1300"/>
            <a:t>Оказание помощи гражданским служащим:</a:t>
          </a:r>
          <a:endParaRPr lang="ru-RU" sz="1300"/>
        </a:p>
      </dgm:t>
    </dgm:pt>
    <dgm:pt modelId="{16C07FD2-BFAF-4ADF-A355-96D471BC71A6}" type="parTrans" cxnId="{029E9B8B-AD3E-482D-BC50-EBEBB22A75D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D569A0-416C-4806-9BCA-CE3D57D8007D}" type="sibTrans" cxnId="{029E9B8B-AD3E-482D-BC50-EBEBB22A75D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3ACD225-FBC6-4457-9DCB-9D6995A192F8}">
      <dgm:prSet phldrT="" custT="1"/>
      <dgm:spPr bwMode="auto"/>
      <dgm:t>
        <a:bodyPr/>
        <a:lstStyle/>
        <a:p>
          <a:pPr>
            <a:spcAft>
              <a:spcPts val="600"/>
            </a:spcAft>
            <a:defRPr/>
          </a:pPr>
          <a:endParaRPr lang="ru-RU" sz="1300"/>
        </a:p>
      </dgm:t>
    </dgm:pt>
    <dgm:pt modelId="{905D0746-FDAC-4F14-9BC4-4F329F743CA7}" type="sibTrans" cxnId="{033ECB24-811F-4FFA-AF0B-85929BD8BE0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DA05D5F-4D61-41E8-BB8B-5C21B6DAA539}" type="parTrans" cxnId="{033ECB24-811F-4FFA-AF0B-85929BD8BE0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9CE415D-70F2-4A61-9DA3-B418A7E75E57}" type="pres">
      <dgm:prSet presAssocID="{3EC42B20-D4BD-4849-90E2-8B40F0079869}" presName="diagram" presStyleCnt="0">
        <dgm:presLayoutVars>
          <dgm:dir val="norm"/>
          <dgm:animLvl val="lvl"/>
          <dgm:resizeHandles val="exact"/>
        </dgm:presLayoutVars>
      </dgm:prSet>
      <dgm:spPr bwMode="auto"/>
    </dgm:pt>
    <dgm:pt modelId="{E7070EEB-EFE1-49F5-96E4-35A54B5DA4E4}" type="pres">
      <dgm:prSet presAssocID="{BBD42D97-BFF2-4692-87BB-345A1110C47B}" presName="compNode" presStyleCnt="0"/>
      <dgm:spPr bwMode="auto"/>
    </dgm:pt>
    <dgm:pt modelId="{F1AF4CE8-BEBA-43B1-A738-BDF65EBDC7EE}" type="pres">
      <dgm:prSet custLinFactNeighborX="1063" custLinFactNeighborY="-5281" custScaleX="113560" custScaleY="165463" presAssocID="{BBD42D97-BFF2-4692-87BB-345A1110C47B}" presName="childRect" presStyleLbl="bgAcc1" presStyleIdx="0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EE09AE4-3F91-48D4-ADB2-A56D61AFF62D}" type="pres">
      <dgm:prSet presAssocID="{BBD42D97-BFF2-4692-87BB-345A1110C47B}" presName="parentText" presStyleLbl="node1" presStyleIdx="0" presStyleCnt="0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4F443A9-8D2E-479F-AA1C-6545488478D5}" type="pres">
      <dgm:prSet custLinFactNeighborX="-75" custLinFactNeighborY="36438" custScaleY="50300" presAssocID="{BBD42D97-BFF2-4692-87BB-345A1110C47B}" presName="parentRect" presStyleLbl="alignNode1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8D50033A-5C80-47B9-A4A5-D4E20BB9C9F0}" type="pres">
      <dgm:prSet custFlipHor="1" custFlipVert="1" custLinFactNeighborX="14614" custLinFactNeighborY="5617" custScaleX="79063" custScaleY="76596" presAssocID="{BBD42D97-BFF2-4692-87BB-345A1110C47B}" presName="adorn" presStyleLbl="fgAccFollowNode1" presStyleIdx="0" presStyleCnt="2"/>
      <dgm:spPr bwMode="auto">
        <a:blipFill>
          <a:blip r:embed="rId1"/>
          <a:stretch/>
        </a:blipFill>
      </dgm:spPr>
    </dgm:pt>
    <dgm:pt modelId="{0AC1A3E0-D7A8-44AA-8A5D-FCAE6F30E285}" type="pres">
      <dgm:prSet presAssocID="{4B0BDFB9-5A53-4262-AAE1-97751FB6C52A}" presName="sibTrans" presStyleLbl="sibTrans2D1" presStyleIdx="0" presStyleCnt="0"/>
      <dgm:spPr bwMode="auto"/>
      <dgm:t>
        <a:bodyPr/>
        <a:lstStyle/>
        <a:p>
          <a:pPr>
            <a:defRPr/>
          </a:pPr>
          <a:endParaRPr lang="ru-RU"/>
        </a:p>
      </dgm:t>
    </dgm:pt>
    <dgm:pt modelId="{5437C581-C1C4-4D22-B393-B6E5B7332832}" type="pres">
      <dgm:prSet presAssocID="{5DE6E03F-41EE-48AA-BA47-BF327CB1EEC1}" presName="compNode" presStyleCnt="0"/>
      <dgm:spPr bwMode="auto"/>
    </dgm:pt>
    <dgm:pt modelId="{A4230C04-C6A5-40A1-839C-BFE86B9212BF}" type="pres">
      <dgm:prSet custLinFactNeighborX="584" custLinFactNeighborY="-2830" custScaleX="140465" custScaleY="166409" presAssocID="{5DE6E03F-41EE-48AA-BA47-BF327CB1EEC1}" presName="childRect" presStyleLbl="bgAcc1" presStyleIdx="1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508802A-4A0B-492A-9894-5CCE9FC01058}" type="pres">
      <dgm:prSet presAssocID="{5DE6E03F-41EE-48AA-BA47-BF327CB1EEC1}" presName="parentText" presStyleLbl="node1" presStyleIdx="0" presStyleCnt="0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88CD1BD-677E-4ABC-841C-B209B065195A}" type="pres">
      <dgm:prSet custLinFactNeighborX="114" custLinFactNeighborY="77057" custScaleX="117249" custScaleY="54910" presAssocID="{5DE6E03F-41EE-48AA-BA47-BF327CB1EEC1}" presName="parentRect" presStyleLbl="alignNode1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703159CA-2444-44FC-B035-98C91C9B1AB7}" type="pres">
      <dgm:prSet custLinFactNeighborX="45210" custLinFactNeighborY="903" custScaleX="79004" custScaleY="79004" presAssocID="{5DE6E03F-41EE-48AA-BA47-BF327CB1EEC1}" presName="adorn" presStyleLbl="fgAccFollowNode1" presStyleIdx="1" presStyleCnt="2"/>
      <dgm:spPr bwMode="auto">
        <a:blipFill>
          <a:blip r:embed="rId2"/>
          <a:stretch/>
        </a:blipFill>
      </dgm:spPr>
    </dgm:pt>
  </dgm:ptLst>
  <dgm:cxnLst>
    <dgm:cxn modelId="{5EAE97AC-B477-475F-82C0-9C5DBAFD72D5}" type="presOf" srcId="{6816C6FB-D705-49D7-B9E0-27A4B413A071}" destId="{F1AF4CE8-BEBA-43B1-A738-BDF65EBDC7EE}" srcOrd="0" destOrd="4" presId="urn:microsoft.com/office/officeart/2005/8/layout/bList2#1"/>
    <dgm:cxn modelId="{E975D10C-F2B7-44C3-8F65-9DA87FD1FEF6}" type="presOf" srcId="{7FC38B8F-4A85-4795-9A04-6CF21728D007}" destId="{A4230C04-C6A5-40A1-839C-BFE86B9212BF}" srcOrd="0" destOrd="2" presId="urn:microsoft.com/office/officeart/2005/8/layout/bList2#1"/>
    <dgm:cxn modelId="{B3F8D3B7-6C3B-4B8C-9092-4C40C3CC060C}" srcId="{BBD42D97-BFF2-4692-87BB-345A1110C47B}" destId="{6816C6FB-D705-49D7-B9E0-27A4B413A071}" srcOrd="4" destOrd="0" parTransId="{4DB47C8F-5C0D-4070-B9FD-3BAE46D12053}" sibTransId="{5BCEE2E4-897E-4FF9-90BC-8BED8D0E5A05}"/>
    <dgm:cxn modelId="{E0ADF870-E4AF-4D05-A689-9F12B3B38DD7}" type="presOf" srcId="{ABBC810F-AA7F-4A0C-8FB3-F2D2804005EF}" destId="{A4230C04-C6A5-40A1-839C-BFE86B9212BF}" srcOrd="0" destOrd="4" presId="urn:microsoft.com/office/officeart/2005/8/layout/bList2#1"/>
    <dgm:cxn modelId="{CBF286CD-11C3-471C-A29B-B1E1F653219A}" srcId="{5DE6E03F-41EE-48AA-BA47-BF327CB1EEC1}" destId="{85DA0090-615D-4174-B7BB-7E428277AE78}" srcOrd="3" destOrd="0" parTransId="{F76169BA-AFB3-4018-864F-3B0A3B158A70}" sibTransId="{9736E3F4-325A-45C9-A42B-E2A50D3363B6}"/>
    <dgm:cxn modelId="{07A272B2-881D-452B-B106-5E7628FA8D8D}" srcId="{3EC42B20-D4BD-4849-90E2-8B40F0079869}" destId="{5DE6E03F-41EE-48AA-BA47-BF327CB1EEC1}" srcOrd="1" destOrd="0" parTransId="{CBDE5BE3-01ED-4876-BFAF-CFF4457A2FFB}" sibTransId="{427DEBC9-9E1D-4167-BC00-E5B4033EBD0C}"/>
    <dgm:cxn modelId="{029E9B8B-AD3E-482D-BC50-EBEBB22A75DE}" srcId="{BBD42D97-BFF2-4692-87BB-345A1110C47B}" destId="{C0A49DD1-413B-48AF-A5B1-10831BA37E18}" srcOrd="0" destOrd="0" parTransId="{16C07FD2-BFAF-4ADF-A355-96D471BC71A6}" sibTransId="{92D569A0-416C-4806-9BCA-CE3D57D8007D}"/>
    <dgm:cxn modelId="{3F6B2082-8799-4B48-AD8B-EB59224455CF}" type="presOf" srcId="{36D92038-C05C-4964-8D05-F9E8C799213A}" destId="{F1AF4CE8-BEBA-43B1-A738-BDF65EBDC7EE}" srcOrd="0" destOrd="2" presId="urn:microsoft.com/office/officeart/2005/8/layout/bList2#1"/>
    <dgm:cxn modelId="{A4ED8C67-8918-4B56-B23E-5A1302D15C42}" type="presOf" srcId="{038D802E-E546-4FEF-96EA-3816B9F3CD6D}" destId="{A4230C04-C6A5-40A1-839C-BFE86B9212BF}" srcOrd="0" destOrd="0" presId="urn:microsoft.com/office/officeart/2005/8/layout/bList2#1"/>
    <dgm:cxn modelId="{93FA7B4D-EFAC-47E8-9305-44C4EFB4ADC1}" type="presOf" srcId="{3EC42B20-D4BD-4849-90E2-8B40F0079869}" destId="{99CE415D-70F2-4A61-9DA3-B418A7E75E57}" srcOrd="0" destOrd="0" presId="urn:microsoft.com/office/officeart/2005/8/layout/bList2#1"/>
    <dgm:cxn modelId="{E6DE88B8-E9CC-4923-90CC-042BE7528DE6}" srcId="{BBD42D97-BFF2-4692-87BB-345A1110C47B}" destId="{21D35B77-8C8E-4E13-8B69-0984BD6C211C}" srcOrd="3" destOrd="0" parTransId="{4BA4D161-E4D8-4D73-9C40-03E9A23C9C72}" sibTransId="{2491234E-CA4B-480C-A707-27085243C99D}"/>
    <dgm:cxn modelId="{BF5F680F-9A9F-4951-8005-EF593FE1CDE3}" type="presOf" srcId="{4B0BDFB9-5A53-4262-AAE1-97751FB6C52A}" destId="{0AC1A3E0-D7A8-44AA-8A5D-FCAE6F30E285}" srcOrd="0" destOrd="0" presId="urn:microsoft.com/office/officeart/2005/8/layout/bList2#1"/>
    <dgm:cxn modelId="{CF67CD79-79DB-4B65-87A1-90A3AE40C45E}" type="presOf" srcId="{B3CBA4A4-9D70-419A-885F-D66A906CDD3F}" destId="{A4230C04-C6A5-40A1-839C-BFE86B9212BF}" srcOrd="0" destOrd="5" presId="urn:microsoft.com/office/officeart/2005/8/layout/bList2#1"/>
    <dgm:cxn modelId="{72BE3241-7628-4C10-B14E-8C4E63D54200}" srcId="{5DE6E03F-41EE-48AA-BA47-BF327CB1EEC1}" destId="{7AEB1B35-94B0-4F40-B142-28FAA14F6F71}" srcOrd="6" destOrd="0" parTransId="{A7DA2FFE-F58E-41A5-90BF-BE0FFDF5EAF9}" sibTransId="{94950F22-887A-4EF8-8590-FB74E5C67055}"/>
    <dgm:cxn modelId="{4DC3B7B2-819E-4194-BC7D-08A9DDC125A9}" srcId="{BBD42D97-BFF2-4692-87BB-345A1110C47B}" destId="{36D92038-C05C-4964-8D05-F9E8C799213A}" srcOrd="2" destOrd="0" parTransId="{D18D9E55-9791-4E80-93E3-D45C4E42DE3B}" sibTransId="{CA74AD01-BA34-4B20-BD7A-8341AC809D5F}"/>
    <dgm:cxn modelId="{033ECB24-811F-4FFA-AF0B-85929BD8BE00}" srcId="{BBD42D97-BFF2-4692-87BB-345A1110C47B}" destId="{A3ACD225-FBC6-4457-9DCB-9D6995A192F8}" srcOrd="1" destOrd="0" parTransId="{3DA05D5F-4D61-41E8-BB8B-5C21B6DAA539}" sibTransId="{905D0746-FDAC-4F14-9BC4-4F329F743CA7}"/>
    <dgm:cxn modelId="{A0B40C47-EDEB-49A3-A7FD-8F8D0370C530}" srcId="{5DE6E03F-41EE-48AA-BA47-BF327CB1EEC1}" destId="{038D802E-E546-4FEF-96EA-3816B9F3CD6D}" srcOrd="0" destOrd="0" parTransId="{600D7C49-8420-438C-8B35-98A9769BBA0D}" sibTransId="{D5052FFB-F7D6-40DD-AA3C-12BE36C5C9B0}"/>
    <dgm:cxn modelId="{02E89FCC-987D-4F31-866B-6C7D9BB4A812}" srcId="{5DE6E03F-41EE-48AA-BA47-BF327CB1EEC1}" destId="{B3CBA4A4-9D70-419A-885F-D66A906CDD3F}" srcOrd="5" destOrd="0" parTransId="{BD8317B4-C585-4DC1-BBCC-C612F5D9D53E}" sibTransId="{EC3E0902-F03D-48CB-B2AD-147FEF017F81}"/>
    <dgm:cxn modelId="{21E317DF-E0A8-4F1B-B9C1-EB74C0F5164A}" type="presOf" srcId="{85DA0090-615D-4174-B7BB-7E428277AE78}" destId="{A4230C04-C6A5-40A1-839C-BFE86B9212BF}" srcOrd="0" destOrd="3" presId="urn:microsoft.com/office/officeart/2005/8/layout/bList2#1"/>
    <dgm:cxn modelId="{0AAA588D-3FB1-440C-A25E-17D0BC389EF1}" type="presOf" srcId="{52F3D7A6-40C9-46F5-8DF5-500897D69697}" destId="{F1AF4CE8-BEBA-43B1-A738-BDF65EBDC7EE}" srcOrd="0" destOrd="5" presId="urn:microsoft.com/office/officeart/2005/8/layout/bList2#1"/>
    <dgm:cxn modelId="{45380231-1204-499A-884B-B5B5C6C0AB0B}" type="presOf" srcId="{BBD42D97-BFF2-4692-87BB-345A1110C47B}" destId="{0EE09AE4-3F91-48D4-ADB2-A56D61AFF62D}" srcOrd="0" destOrd="0" presId="urn:microsoft.com/office/officeart/2005/8/layout/bList2#1"/>
    <dgm:cxn modelId="{0F373000-BA81-4544-8601-CB28DA9C8823}" type="presOf" srcId="{21D35B77-8C8E-4E13-8B69-0984BD6C211C}" destId="{F1AF4CE8-BEBA-43B1-A738-BDF65EBDC7EE}" srcOrd="0" destOrd="3" presId="urn:microsoft.com/office/officeart/2005/8/layout/bList2#1"/>
    <dgm:cxn modelId="{32F312BC-4088-4AF4-AE4C-7412CF09078A}" type="presOf" srcId="{5DE6E03F-41EE-48AA-BA47-BF327CB1EEC1}" destId="{6508802A-4A0B-492A-9894-5CCE9FC01058}" srcOrd="0" destOrd="0" presId="urn:microsoft.com/office/officeart/2005/8/layout/bList2#1"/>
    <dgm:cxn modelId="{C8B162F6-1562-41CC-A7DD-047A4FBDA1EA}" type="presOf" srcId="{BBD42D97-BFF2-4692-87BB-345A1110C47B}" destId="{C4F443A9-8D2E-479F-AA1C-6545488478D5}" srcOrd="1" destOrd="0" presId="urn:microsoft.com/office/officeart/2005/8/layout/bList2#1"/>
    <dgm:cxn modelId="{2C727BAE-9E05-45D1-99B9-86E52CFDE097}" srcId="{5DE6E03F-41EE-48AA-BA47-BF327CB1EEC1}" destId="{ABBC810F-AA7F-4A0C-8FB3-F2D2804005EF}" srcOrd="4" destOrd="0" parTransId="{82EFE7B2-EFD8-47AE-8F15-897141BA8C0C}" sibTransId="{172265F5-80F2-4D29-A3EF-0BC8E74F0D4D}"/>
    <dgm:cxn modelId="{696D55CB-429B-4794-8A9E-28E59E4A7A07}" srcId="{BBD42D97-BFF2-4692-87BB-345A1110C47B}" destId="{52F3D7A6-40C9-46F5-8DF5-500897D69697}" srcOrd="5" destOrd="0" parTransId="{77ADB6B3-5F57-4F92-AB27-A83CA4DC46E7}" sibTransId="{A1A2DCD6-F583-4A03-BECF-BBA2716E5EA0}"/>
    <dgm:cxn modelId="{0D5120EB-AFC0-4476-9553-A91C2917714A}" type="presOf" srcId="{C0A49DD1-413B-48AF-A5B1-10831BA37E18}" destId="{F1AF4CE8-BEBA-43B1-A738-BDF65EBDC7EE}" srcOrd="0" destOrd="0" presId="urn:microsoft.com/office/officeart/2005/8/layout/bList2#1"/>
    <dgm:cxn modelId="{A29A1B27-A8EC-4689-9EEC-B72543B440AB}" type="presOf" srcId="{A3ACD225-FBC6-4457-9DCB-9D6995A192F8}" destId="{F1AF4CE8-BEBA-43B1-A738-BDF65EBDC7EE}" srcOrd="0" destOrd="1" presId="urn:microsoft.com/office/officeart/2005/8/layout/bList2#1"/>
    <dgm:cxn modelId="{57477306-CE9F-48A5-A353-4917836C21C0}" type="presOf" srcId="{5DE6E03F-41EE-48AA-BA47-BF327CB1EEC1}" destId="{D88CD1BD-677E-4ABC-841C-B209B065195A}" srcOrd="1" destOrd="0" presId="urn:microsoft.com/office/officeart/2005/8/layout/bList2#1"/>
    <dgm:cxn modelId="{6E81E583-2853-4387-AA8A-7FF9F879E29B}" srcId="{5DE6E03F-41EE-48AA-BA47-BF327CB1EEC1}" destId="{3A55FBC2-D0B1-479E-8713-5819FFA85C95}" srcOrd="1" destOrd="0" parTransId="{B6C78C98-0F32-43F4-A9FA-05981110B1FC}" sibTransId="{F0D82A10-4346-4AFC-98D3-5F5010BD2934}"/>
    <dgm:cxn modelId="{404EB4E8-62BF-44D6-82C8-0AE0FC3C6001}" srcId="{3EC42B20-D4BD-4849-90E2-8B40F0079869}" destId="{BBD42D97-BFF2-4692-87BB-345A1110C47B}" srcOrd="0" destOrd="0" parTransId="{C7CBC369-C9DD-4650-9D78-44082BCB8564}" sibTransId="{4B0BDFB9-5A53-4262-AAE1-97751FB6C52A}"/>
    <dgm:cxn modelId="{9AE2523E-0251-4F31-AE8C-9F8D69AD41EC}" type="presOf" srcId="{7AEB1B35-94B0-4F40-B142-28FAA14F6F71}" destId="{A4230C04-C6A5-40A1-839C-BFE86B9212BF}" srcOrd="0" destOrd="6" presId="urn:microsoft.com/office/officeart/2005/8/layout/bList2#1"/>
    <dgm:cxn modelId="{BFADDE9A-8B16-4AC8-88EA-E598B02A42B7}" type="presOf" srcId="{3A55FBC2-D0B1-479E-8713-5819FFA85C95}" destId="{A4230C04-C6A5-40A1-839C-BFE86B9212BF}" srcOrd="0" destOrd="1" presId="urn:microsoft.com/office/officeart/2005/8/layout/bList2#1"/>
    <dgm:cxn modelId="{EFEA4975-347F-4CE2-9213-15A3F11B6F79}" srcId="{5DE6E03F-41EE-48AA-BA47-BF327CB1EEC1}" destId="{7FC38B8F-4A85-4795-9A04-6CF21728D007}" srcOrd="2" destOrd="0" parTransId="{796A3EC7-7E91-4552-B642-D99BB80B93FE}" sibTransId="{A9A91A3F-E3D8-4E37-A177-DA1C1277D198}"/>
    <dgm:cxn modelId="{67AC5DB2-5984-4832-9630-BF1A875A553B}" type="presParOf" srcId="{99CE415D-70F2-4A61-9DA3-B418A7E75E57}" destId="{E7070EEB-EFE1-49F5-96E4-35A54B5DA4E4}" srcOrd="0" destOrd="0" presId="urn:microsoft.com/office/officeart/2005/8/layout/bList2#1"/>
    <dgm:cxn modelId="{76054FA5-C67B-4872-A28F-21F4CEAB3769}" type="presParOf" srcId="{E7070EEB-EFE1-49F5-96E4-35A54B5DA4E4}" destId="{F1AF4CE8-BEBA-43B1-A738-BDF65EBDC7EE}" srcOrd="0" destOrd="0" presId="urn:microsoft.com/office/officeart/2005/8/layout/bList2#1"/>
    <dgm:cxn modelId="{BC76F52A-8F59-4A6A-BC93-EFD6284BC359}" type="presParOf" srcId="{E7070EEB-EFE1-49F5-96E4-35A54B5DA4E4}" destId="{0EE09AE4-3F91-48D4-ADB2-A56D61AFF62D}" srcOrd="1" destOrd="0" presId="urn:microsoft.com/office/officeart/2005/8/layout/bList2#1"/>
    <dgm:cxn modelId="{96AF330E-E3C4-44BB-A01F-451BBF2FDB08}" type="presParOf" srcId="{E7070EEB-EFE1-49F5-96E4-35A54B5DA4E4}" destId="{C4F443A9-8D2E-479F-AA1C-6545488478D5}" srcOrd="2" destOrd="0" presId="urn:microsoft.com/office/officeart/2005/8/layout/bList2#1"/>
    <dgm:cxn modelId="{7BE415C3-FCFC-4109-BBDF-78E09CD8BDC6}" type="presParOf" srcId="{E7070EEB-EFE1-49F5-96E4-35A54B5DA4E4}" destId="{8D50033A-5C80-47B9-A4A5-D4E20BB9C9F0}" srcOrd="3" destOrd="0" presId="urn:microsoft.com/office/officeart/2005/8/layout/bList2#1"/>
    <dgm:cxn modelId="{988D86C0-D524-4BDC-96AB-71D35B920AA5}" type="presParOf" srcId="{99CE415D-70F2-4A61-9DA3-B418A7E75E57}" destId="{0AC1A3E0-D7A8-44AA-8A5D-FCAE6F30E285}" srcOrd="1" destOrd="0" presId="urn:microsoft.com/office/officeart/2005/8/layout/bList2#1"/>
    <dgm:cxn modelId="{79BC4E31-5A9F-4794-B327-8009C2681955}" type="presParOf" srcId="{99CE415D-70F2-4A61-9DA3-B418A7E75E57}" destId="{5437C581-C1C4-4D22-B393-B6E5B7332832}" srcOrd="2" destOrd="0" presId="urn:microsoft.com/office/officeart/2005/8/layout/bList2#1"/>
    <dgm:cxn modelId="{4F089C4F-F79B-4069-B795-26B9DBF3C7F3}" type="presParOf" srcId="{5437C581-C1C4-4D22-B393-B6E5B7332832}" destId="{A4230C04-C6A5-40A1-839C-BFE86B9212BF}" srcOrd="0" destOrd="0" presId="urn:microsoft.com/office/officeart/2005/8/layout/bList2#1"/>
    <dgm:cxn modelId="{85381D07-B77D-42F7-A24C-B1D1F73A4E3B}" type="presParOf" srcId="{5437C581-C1C4-4D22-B393-B6E5B7332832}" destId="{6508802A-4A0B-492A-9894-5CCE9FC01058}" srcOrd="1" destOrd="0" presId="urn:microsoft.com/office/officeart/2005/8/layout/bList2#1"/>
    <dgm:cxn modelId="{06BAD552-E84D-4F18-A4CE-9BC0E3EFDC2D}" type="presParOf" srcId="{5437C581-C1C4-4D22-B393-B6E5B7332832}" destId="{D88CD1BD-677E-4ABC-841C-B209B065195A}" srcOrd="2" destOrd="0" presId="urn:microsoft.com/office/officeart/2005/8/layout/bList2#1"/>
    <dgm:cxn modelId="{D800F07A-6B09-4BF2-B9EA-B0967BBBB1C3}" type="presParOf" srcId="{5437C581-C1C4-4D22-B393-B6E5B7332832}" destId="{703159CA-2444-44FC-B035-98C91C9B1AB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F0A3DD9-1772-43BA-95AB-8753340F1332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0E762B37-737D-4BBF-B26D-FAFB2636D177}">
      <dgm:prSet phldrT="[Текст]" custT="1"/>
      <dgm:spPr bwMode="auto"/>
      <dgm:t>
        <a:bodyPr lIns="36000" rIns="36000"/>
        <a:lstStyle/>
        <a:p>
          <a:pPr>
            <a:defRPr/>
          </a:pPr>
          <a:r>
            <a:rPr lang="ru-RU" sz="1800"/>
            <a:t>Наставничество</a:t>
          </a:r>
          <a:endParaRPr lang="ru-RU" sz="1800"/>
        </a:p>
      </dgm:t>
    </dgm:pt>
    <dgm:pt modelId="{648D1D1F-16CF-4B8C-95BA-8399561B2B50}" type="parTrans" cxnId="{8A1DCF70-05C9-4063-AAC8-F2728CF845BB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34B5866D-4514-45D6-AE88-DA56F302C35F}" type="sibTrans" cxnId="{8A1DCF70-05C9-4063-AAC8-F2728CF845BB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25F028D6-6176-4CDD-BABE-504CB27A6275}">
      <dgm:prSet phldrT="[Текст]" custT="1"/>
      <dgm:spPr bwMode="auto"/>
      <dgm:t>
        <a:bodyPr/>
        <a:lstStyle/>
        <a:p>
          <a:pPr>
            <a:defRPr/>
          </a:pPr>
          <a:r>
            <a:rPr lang="ru-RU" sz="1100"/>
            <a:t>Гражданские служащие, впервые принятые на гражданскую службу, на период испытательного срока</a:t>
          </a:r>
          <a:endParaRPr lang="ru-RU" sz="1100"/>
        </a:p>
      </dgm:t>
    </dgm:pt>
    <dgm:pt modelId="{326A8F8B-C716-4266-AC5F-6787574CBD16}" type="parTrans" cxnId="{D54E9008-B987-4381-BD51-27DBD9C3624D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56855447-E5ED-4DF1-A32D-2ED6331BB6B2}" type="sibTrans" cxnId="{D54E9008-B987-4381-BD51-27DBD9C3624D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586381B2-57A4-4389-882E-CAD04D0F0C1E}">
      <dgm:prSet phldrT="[Текст]" custT="1"/>
      <dgm:spPr bwMode="auto"/>
      <dgm:t>
        <a:bodyPr/>
        <a:lstStyle/>
        <a:p>
          <a:pPr>
            <a:defRPr/>
          </a:pPr>
          <a:r>
            <a:rPr lang="ru-RU" sz="1050"/>
            <a:t>Гражданские служащие и граждане, включенные в кадровый резерв</a:t>
          </a:r>
          <a:endParaRPr lang="ru-RU" sz="1050"/>
        </a:p>
      </dgm:t>
    </dgm:pt>
    <dgm:pt modelId="{C9AB0218-BE71-40DD-B14C-6D064800F7C8}" type="parTrans" cxnId="{E0D2A969-40FA-4111-80F2-0C330B618C47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C35E9698-ADA7-4A4A-A1F9-F1E7C8A7433D}" type="sibTrans" cxnId="{E0D2A969-40FA-4111-80F2-0C330B618C47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E1AF07C0-AC9B-4BC0-A171-AA07A616E57B}">
      <dgm:prSet phldrT="" custT="1"/>
      <dgm:spPr bwMode="auto"/>
      <dgm:t>
        <a:bodyPr/>
        <a:lstStyle/>
        <a:p>
          <a:pPr>
            <a:defRPr/>
          </a:pPr>
          <a:r>
            <a:rPr lang="ru-RU" sz="1100"/>
            <a:t>Гражданские служащие, назначенные на должность гражданской службы в порядке должностного роста</a:t>
          </a:r>
          <a:endParaRPr lang="ru-RU" sz="1100"/>
        </a:p>
      </dgm:t>
    </dgm:pt>
    <dgm:pt modelId="{278C4FEB-6AD1-4606-8545-1252C72D2B38}" type="parTrans" cxnId="{F42F0DB6-0C73-4C69-ACE4-8F70445FBE8A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098865E7-D3D6-44D9-B8B3-813AC4E79492}" type="sibTrans" cxnId="{F42F0DB6-0C73-4C69-ACE4-8F70445FBE8A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3DA4C3CD-2659-4285-8B67-83AB4E4AF7D1}">
      <dgm:prSet phldrT="[Текст]" custT="1"/>
      <dgm:spPr bwMode="auto"/>
      <dgm:t>
        <a:bodyPr/>
        <a:lstStyle/>
        <a:p>
          <a:pPr>
            <a:defRPr/>
          </a:pPr>
          <a:r>
            <a:rPr lang="ru-RU" sz="1000"/>
            <a:t>Гражданские служащие, которые по результатам аттестации признаны соответствующими замещаемой должности гражданской службы при условии успешного прохождения профессиональной переподготовки или повышения квалификации или не соответствующими замещаемой должности</a:t>
          </a:r>
          <a:endParaRPr lang="ru-RU" sz="1000"/>
        </a:p>
      </dgm:t>
    </dgm:pt>
    <dgm:pt modelId="{F5A692AA-7D00-493C-9FA3-71E04476F36D}" type="parTrans" cxnId="{D85CF19D-5EEB-4D05-A9D3-7CA149873CFE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E698926B-C5B3-4DEC-AC53-4B1804824855}" type="sibTrans" cxnId="{D85CF19D-5EEB-4D05-A9D3-7CA149873CFE}">
      <dgm:prSet/>
      <dgm:spPr bwMode="auto"/>
      <dgm:t>
        <a:bodyPr/>
        <a:lstStyle/>
        <a:p>
          <a:pPr>
            <a:defRPr/>
          </a:pPr>
          <a:endParaRPr lang="ru-RU" sz="2800"/>
        </a:p>
      </dgm:t>
    </dgm:pt>
    <dgm:pt modelId="{BEC8713B-4A6D-4DDB-B92D-54C619F4F3A8}">
      <dgm:prSet phldrT="[Текст]" custT="1"/>
      <dgm:spPr bwMode="auto"/>
      <dgm:t>
        <a:bodyPr/>
        <a:lstStyle/>
        <a:p>
          <a:pPr>
            <a:defRPr/>
          </a:pPr>
          <a:r>
            <a:rPr lang="ru-RU" sz="1100"/>
            <a:t>Студенты - для координации прохождения студентами практики в государственном органе для последующего поступлению на гражданскую службу</a:t>
          </a:r>
          <a:endParaRPr lang="ru-RU" sz="1100"/>
        </a:p>
      </dgm:t>
    </dgm:pt>
    <dgm:pt modelId="{88C79D1B-D789-4DC7-992D-9CB242CBB540}" type="parTrans" cxnId="{7E1CD6D2-F60D-479A-B84B-49E96CBED8B2}">
      <dgm:prSet/>
      <dgm:spPr bwMode="auto"/>
      <dgm:t>
        <a:bodyPr/>
        <a:lstStyle/>
        <a:p>
          <a:pPr>
            <a:defRPr/>
          </a:pPr>
          <a:endParaRPr lang="ru-RU" sz="2400"/>
        </a:p>
      </dgm:t>
    </dgm:pt>
    <dgm:pt modelId="{F1A349D0-18D6-420D-AC4D-BDF7F99F2B6A}" type="sibTrans" cxnId="{7E1CD6D2-F60D-479A-B84B-49E96CBED8B2}">
      <dgm:prSet/>
      <dgm:spPr bwMode="auto"/>
      <dgm:t>
        <a:bodyPr/>
        <a:lstStyle/>
        <a:p>
          <a:pPr>
            <a:defRPr/>
          </a:pPr>
          <a:endParaRPr lang="ru-RU" sz="2400"/>
        </a:p>
      </dgm:t>
    </dgm:pt>
    <dgm:pt modelId="{C010C6CB-B7E0-48D6-B04D-FAD6E6B436FE}" type="pres">
      <dgm:prSet presAssocID="{9F0A3DD9-1772-43BA-95AB-8753340F1332}" presName="cycle" presStyleCnt="0">
        <dgm:presLayoutVars>
          <dgm:chMax val="1"/>
          <dgm:dir val="norm"/>
          <dgm:animLvl val="ctr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DA9E773-EA3C-4E46-8853-1E7CB25187BE}" type="pres">
      <dgm:prSet custLinFactNeighborY="-1601" custScaleX="111023" presAssocID="{0E762B37-737D-4BBF-B26D-FAFB2636D177}" presName="centerShape" presStyleLbl="node0" presStyleIdx="0" presStyleCnt="1"/>
      <dgm:spPr bwMode="auto"/>
      <dgm:t>
        <a:bodyPr/>
        <a:lstStyle/>
        <a:p>
          <a:pPr>
            <a:defRPr/>
          </a:pPr>
          <a:endParaRPr lang="ru-RU"/>
        </a:p>
      </dgm:t>
    </dgm:pt>
    <dgm:pt modelId="{7AA39697-50B4-492A-987B-7361BE13B502}" type="pres">
      <dgm:prSet presAssocID="{326A8F8B-C716-4266-AC5F-6787574CBD16}" presName="parTrans" presStyleLbl="bgSibTrans2D1" presStyleIdx="0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5BA3EDA9-132C-4329-B134-CC584F0DB10B}" type="pres">
      <dgm:prSet custRadScaleInc="1449" custRadScaleRad="95822" presAssocID="{25F028D6-6176-4CDD-BABE-504CB27A6275}" presName="node" presStyleLbl="node1" presStyleIdx="0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B636D13-4B34-4BC6-9A0B-24E0F6AB44F0}" type="pres">
      <dgm:prSet presAssocID="{278C4FEB-6AD1-4606-8545-1252C72D2B38}" presName="parTrans" presStyleLbl="bgSibTrans2D1" presStyleIdx="1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E8A7D350-EE7F-46A7-8456-FC8BEDE989CB}" type="pres">
      <dgm:prSet presAssocID="{E1AF07C0-AC9B-4BC0-A171-AA07A616E57B}" presName="node" presStyleLbl="node1" presStyleIdx="1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50F62F7-9C62-4CC7-B355-3ECC3A59F7D4}" type="pres">
      <dgm:prSet presAssocID="{C9AB0218-BE71-40DD-B14C-6D064800F7C8}" presName="parTrans" presStyleLbl="bgSibTrans2D1" presStyleIdx="2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E3E1E97D-C41E-4898-98B1-C809DDB32F0E}" type="pres">
      <dgm:prSet custRadScaleInc="-2051" custRadScaleRad="97543" presAssocID="{586381B2-57A4-4389-882E-CAD04D0F0C1E}" presName="node" presStyleLbl="node1" presStyleIdx="2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1E07C64-AE5D-4196-9C1B-0606CC0FAD11}" type="pres">
      <dgm:prSet presAssocID="{F5A692AA-7D00-493C-9FA3-71E04476F36D}" presName="parTrans" presStyleLbl="bgSibTrans2D1" presStyleIdx="3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0161C7B8-8ACB-44FE-B480-B7A388E15037}" type="pres">
      <dgm:prSet presAssocID="{3DA4C3CD-2659-4285-8B67-83AB4E4AF7D1}" presName="node" presStyleLbl="node1" presStyleIdx="3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8DE2C41-2795-4EE8-A8AD-7E9F615DBF78}" type="pres">
      <dgm:prSet presAssocID="{88C79D1B-D789-4DC7-992D-9CB242CBB540}" presName="parTrans" presStyleLbl="bgSibTrans2D1" presStyleIdx="4" presStyleCnt="5"/>
      <dgm:spPr bwMode="auto"/>
      <dgm:t>
        <a:bodyPr/>
        <a:lstStyle/>
        <a:p>
          <a:pPr>
            <a:defRPr/>
          </a:pPr>
          <a:endParaRPr lang="ru-RU"/>
        </a:p>
      </dgm:t>
    </dgm:pt>
    <dgm:pt modelId="{30656583-D132-4D34-97D3-7699477AF063}" type="pres">
      <dgm:prSet presAssocID="{BEC8713B-4A6D-4DDB-B92D-54C619F4F3A8}" presName="node" presStyleLbl="node1" presStyleIdx="4" presStyleCnt="5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8A1DCF70-05C9-4063-AAC8-F2728CF845BB}" srcId="{9F0A3DD9-1772-43BA-95AB-8753340F1332}" destId="{0E762B37-737D-4BBF-B26D-FAFB2636D177}" srcOrd="0" destOrd="0" parTransId="{648D1D1F-16CF-4B8C-95BA-8399561B2B50}" sibTransId="{34B5866D-4514-45D6-AE88-DA56F302C35F}"/>
    <dgm:cxn modelId="{74E0CC8D-2BE4-4BF0-8115-4438588580D4}" type="presOf" srcId="{88C79D1B-D789-4DC7-992D-9CB242CBB540}" destId="{38DE2C41-2795-4EE8-A8AD-7E9F615DBF78}" srcOrd="0" destOrd="0" presId="urn:microsoft.com/office/officeart/2005/8/layout/radial4"/>
    <dgm:cxn modelId="{7E1CD6D2-F60D-479A-B84B-49E96CBED8B2}" srcId="{0E762B37-737D-4BBF-B26D-FAFB2636D177}" destId="{BEC8713B-4A6D-4DDB-B92D-54C619F4F3A8}" srcOrd="4" destOrd="0" parTransId="{88C79D1B-D789-4DC7-992D-9CB242CBB540}" sibTransId="{F1A349D0-18D6-420D-AC4D-BDF7F99F2B6A}"/>
    <dgm:cxn modelId="{D54E9008-B987-4381-BD51-27DBD9C3624D}" srcId="{0E762B37-737D-4BBF-B26D-FAFB2636D177}" destId="{25F028D6-6176-4CDD-BABE-504CB27A6275}" srcOrd="0" destOrd="0" parTransId="{326A8F8B-C716-4266-AC5F-6787574CBD16}" sibTransId="{56855447-E5ED-4DF1-A32D-2ED6331BB6B2}"/>
    <dgm:cxn modelId="{6B2524B8-126B-4B1C-B9AD-74B667FE150D}" type="presOf" srcId="{326A8F8B-C716-4266-AC5F-6787574CBD16}" destId="{7AA39697-50B4-492A-987B-7361BE13B502}" srcOrd="0" destOrd="0" presId="urn:microsoft.com/office/officeart/2005/8/layout/radial4"/>
    <dgm:cxn modelId="{0249D572-026C-4CB8-A74A-597B8A2F9610}" type="presOf" srcId="{E1AF07C0-AC9B-4BC0-A171-AA07A616E57B}" destId="{E8A7D350-EE7F-46A7-8456-FC8BEDE989CB}" srcOrd="0" destOrd="0" presId="urn:microsoft.com/office/officeart/2005/8/layout/radial4"/>
    <dgm:cxn modelId="{AFB9431B-E4D2-4EE1-A4A2-F5CF43C218AA}" type="presOf" srcId="{C9AB0218-BE71-40DD-B14C-6D064800F7C8}" destId="{B50F62F7-9C62-4CC7-B355-3ECC3A59F7D4}" srcOrd="0" destOrd="0" presId="urn:microsoft.com/office/officeart/2005/8/layout/radial4"/>
    <dgm:cxn modelId="{4AE5A5EA-FE8F-4FAF-8177-537523BFA366}" type="presOf" srcId="{BEC8713B-4A6D-4DDB-B92D-54C619F4F3A8}" destId="{30656583-D132-4D34-97D3-7699477AF063}" srcOrd="0" destOrd="0" presId="urn:microsoft.com/office/officeart/2005/8/layout/radial4"/>
    <dgm:cxn modelId="{FED09913-7BB5-4655-9226-D22A13EF0EE0}" type="presOf" srcId="{F5A692AA-7D00-493C-9FA3-71E04476F36D}" destId="{11E07C64-AE5D-4196-9C1B-0606CC0FAD11}" srcOrd="0" destOrd="0" presId="urn:microsoft.com/office/officeart/2005/8/layout/radial4"/>
    <dgm:cxn modelId="{E0D2A969-40FA-4111-80F2-0C330B618C47}" srcId="{0E762B37-737D-4BBF-B26D-FAFB2636D177}" destId="{586381B2-57A4-4389-882E-CAD04D0F0C1E}" srcOrd="2" destOrd="0" parTransId="{C9AB0218-BE71-40DD-B14C-6D064800F7C8}" sibTransId="{C35E9698-ADA7-4A4A-A1F9-F1E7C8A7433D}"/>
    <dgm:cxn modelId="{4217B8E1-E1BC-4BB0-BBCD-9FB73FD0A8B5}" type="presOf" srcId="{25F028D6-6176-4CDD-BABE-504CB27A6275}" destId="{5BA3EDA9-132C-4329-B134-CC584F0DB10B}" srcOrd="0" destOrd="0" presId="urn:microsoft.com/office/officeart/2005/8/layout/radial4"/>
    <dgm:cxn modelId="{D69EFEC2-2123-4322-B2EF-0FDB9B2B11EF}" type="presOf" srcId="{586381B2-57A4-4389-882E-CAD04D0F0C1E}" destId="{E3E1E97D-C41E-4898-98B1-C809DDB32F0E}" srcOrd="0" destOrd="0" presId="urn:microsoft.com/office/officeart/2005/8/layout/radial4"/>
    <dgm:cxn modelId="{F42F0DB6-0C73-4C69-ACE4-8F70445FBE8A}" srcId="{0E762B37-737D-4BBF-B26D-FAFB2636D177}" destId="{E1AF07C0-AC9B-4BC0-A171-AA07A616E57B}" srcOrd="1" destOrd="0" parTransId="{278C4FEB-6AD1-4606-8545-1252C72D2B38}" sibTransId="{098865E7-D3D6-44D9-B8B3-813AC4E79492}"/>
    <dgm:cxn modelId="{CEAB6098-A892-4CA2-B2DF-CD10058B9155}" type="presOf" srcId="{0E762B37-737D-4BBF-B26D-FAFB2636D177}" destId="{9DA9E773-EA3C-4E46-8853-1E7CB25187BE}" srcOrd="0" destOrd="0" presId="urn:microsoft.com/office/officeart/2005/8/layout/radial4"/>
    <dgm:cxn modelId="{FA6A5B1D-1F37-40B2-AAEA-7FD123E73FA8}" type="presOf" srcId="{3DA4C3CD-2659-4285-8B67-83AB4E4AF7D1}" destId="{0161C7B8-8ACB-44FE-B480-B7A388E15037}" srcOrd="0" destOrd="0" presId="urn:microsoft.com/office/officeart/2005/8/layout/radial4"/>
    <dgm:cxn modelId="{6DCC0BC6-359D-42CB-B32D-B0272B7FDC19}" type="presOf" srcId="{278C4FEB-6AD1-4606-8545-1252C72D2B38}" destId="{EB636D13-4B34-4BC6-9A0B-24E0F6AB44F0}" srcOrd="0" destOrd="0" presId="urn:microsoft.com/office/officeart/2005/8/layout/radial4"/>
    <dgm:cxn modelId="{D85CF19D-5EEB-4D05-A9D3-7CA149873CFE}" srcId="{0E762B37-737D-4BBF-B26D-FAFB2636D177}" destId="{3DA4C3CD-2659-4285-8B67-83AB4E4AF7D1}" srcOrd="3" destOrd="0" parTransId="{F5A692AA-7D00-493C-9FA3-71E04476F36D}" sibTransId="{E698926B-C5B3-4DEC-AC53-4B1804824855}"/>
    <dgm:cxn modelId="{503EB43F-071F-4E42-8B4C-77556F3049DD}" type="presOf" srcId="{9F0A3DD9-1772-43BA-95AB-8753340F1332}" destId="{C010C6CB-B7E0-48D6-B04D-FAD6E6B436FE}" srcOrd="0" destOrd="0" presId="urn:microsoft.com/office/officeart/2005/8/layout/radial4"/>
    <dgm:cxn modelId="{5416E7A1-585F-4102-BDF6-FD824084909A}" type="presParOf" srcId="{C010C6CB-B7E0-48D6-B04D-FAD6E6B436FE}" destId="{9DA9E773-EA3C-4E46-8853-1E7CB25187BE}" srcOrd="0" destOrd="0" presId="urn:microsoft.com/office/officeart/2005/8/layout/radial4"/>
    <dgm:cxn modelId="{D6B5A8F7-60C4-4D68-826F-AD8FE1620987}" type="presParOf" srcId="{C010C6CB-B7E0-48D6-B04D-FAD6E6B436FE}" destId="{7AA39697-50B4-492A-987B-7361BE13B502}" srcOrd="1" destOrd="0" presId="urn:microsoft.com/office/officeart/2005/8/layout/radial4"/>
    <dgm:cxn modelId="{E5E0A5C4-B93F-434C-9D7F-B2899796098B}" type="presParOf" srcId="{C010C6CB-B7E0-48D6-B04D-FAD6E6B436FE}" destId="{5BA3EDA9-132C-4329-B134-CC584F0DB10B}" srcOrd="2" destOrd="0" presId="urn:microsoft.com/office/officeart/2005/8/layout/radial4"/>
    <dgm:cxn modelId="{F0BDB9AB-D7E4-4E5C-9398-5096A6A37D5E}" type="presParOf" srcId="{C010C6CB-B7E0-48D6-B04D-FAD6E6B436FE}" destId="{EB636D13-4B34-4BC6-9A0B-24E0F6AB44F0}" srcOrd="3" destOrd="0" presId="urn:microsoft.com/office/officeart/2005/8/layout/radial4"/>
    <dgm:cxn modelId="{E07CA796-7FF5-4088-B27A-4901316C5E2E}" type="presParOf" srcId="{C010C6CB-B7E0-48D6-B04D-FAD6E6B436FE}" destId="{E8A7D350-EE7F-46A7-8456-FC8BEDE989CB}" srcOrd="4" destOrd="0" presId="urn:microsoft.com/office/officeart/2005/8/layout/radial4"/>
    <dgm:cxn modelId="{1BD74145-D62A-42EA-9C44-FABC3A87315D}" type="presParOf" srcId="{C010C6CB-B7E0-48D6-B04D-FAD6E6B436FE}" destId="{B50F62F7-9C62-4CC7-B355-3ECC3A59F7D4}" srcOrd="5" destOrd="0" presId="urn:microsoft.com/office/officeart/2005/8/layout/radial4"/>
    <dgm:cxn modelId="{BC5BE18A-36C4-4998-A9CE-70DB72224322}" type="presParOf" srcId="{C010C6CB-B7E0-48D6-B04D-FAD6E6B436FE}" destId="{E3E1E97D-C41E-4898-98B1-C809DDB32F0E}" srcOrd="6" destOrd="0" presId="urn:microsoft.com/office/officeart/2005/8/layout/radial4"/>
    <dgm:cxn modelId="{9E8F5826-CF02-4782-8795-218993A5DB42}" type="presParOf" srcId="{C010C6CB-B7E0-48D6-B04D-FAD6E6B436FE}" destId="{11E07C64-AE5D-4196-9C1B-0606CC0FAD11}" srcOrd="7" destOrd="0" presId="urn:microsoft.com/office/officeart/2005/8/layout/radial4"/>
    <dgm:cxn modelId="{D7A7A96E-B90F-400E-97A9-80AA07D1979F}" type="presParOf" srcId="{C010C6CB-B7E0-48D6-B04D-FAD6E6B436FE}" destId="{0161C7B8-8ACB-44FE-B480-B7A388E15037}" srcOrd="8" destOrd="0" presId="urn:microsoft.com/office/officeart/2005/8/layout/radial4"/>
    <dgm:cxn modelId="{92AEB707-51AB-4508-9A64-73C9F4980794}" type="presParOf" srcId="{C010C6CB-B7E0-48D6-B04D-FAD6E6B436FE}" destId="{38DE2C41-2795-4EE8-A8AD-7E9F615DBF78}" srcOrd="9" destOrd="0" presId="urn:microsoft.com/office/officeart/2005/8/layout/radial4"/>
    <dgm:cxn modelId="{B3CC3CC1-5BC0-4B93-8C65-46EEB04EB166}" type="presParOf" srcId="{C010C6CB-B7E0-48D6-B04D-FAD6E6B436FE}" destId="{30656583-D132-4D34-97D3-7699477AF06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EE148220-9AFE-43D7-A7CE-60A407D059E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01EBDA5-4953-4CAA-8691-C4AB0710DAF3}">
      <dgm:prSet phldrT="[Текст]" custT="1"/>
      <dgm:spPr bwMode="auto"/>
      <dgm:t>
        <a:bodyPr/>
        <a:lstStyle/>
        <a:p>
          <a:pPr>
            <a:defRPr/>
          </a:pPr>
          <a:r>
            <a:rPr lang="ru-RU" sz="1400"/>
            <a:t>знать Конституцию Российской Федерации, федеральные конституционные законы, федеральные законы, указы Президента Российской Федерации и Постановления Правительства Российской Федерации, иные нормативные правовые акты</a:t>
          </a:r>
          <a:r>
            <a:rPr lang="ru-RU" sz="1400">
              <a:solidFill>
                <a:schemeClr val="bg1"/>
              </a:solidFill>
            </a:rPr>
            <a:t> </a:t>
          </a:r>
          <a:endParaRPr lang="ru-RU" sz="1400"/>
        </a:p>
      </dgm:t>
    </dgm:pt>
    <dgm:pt modelId="{B836618D-8EF0-4491-A2E3-9EFF81F7B4E7}" type="parTrans" cxnId="{6A5CBE6D-ECBE-4D82-812A-51F0A72ADF47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0C1F6D00-C1D5-417E-99DE-C239DBE28B7F}" type="sibTrans" cxnId="{6A5CBE6D-ECBE-4D82-812A-51F0A72ADF47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344930F3-52E3-408C-8714-1AC786DFD567}">
      <dgm:prSet phldrT="[Текст]" custT="1"/>
      <dgm:spPr bwMode="auto"/>
      <dgm:t>
        <a:bodyPr/>
        <a:lstStyle/>
        <a:p>
          <a:pPr>
            <a:defRPr/>
          </a:pPr>
          <a:r>
            <a:rPr lang="ru-RU" sz="1400"/>
            <a:t>изучать деловые и морально-психологические качества лиц, в отношении которых применяется наставничество, их отношение к службе, поведение в коллективе</a:t>
          </a:r>
          <a:endParaRPr lang="ru-RU" sz="1400"/>
        </a:p>
      </dgm:t>
    </dgm:pt>
    <dgm:pt modelId="{375224A3-492C-4D57-86E9-C95A680BA75E}" type="parTrans" cxnId="{8CD07BDC-B3C4-46D2-9DBF-75B610809391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8CA550D7-5683-433F-A1F0-1AFF7CAE88E9}" type="sibTrans" cxnId="{8CD07BDC-B3C4-46D2-9DBF-75B610809391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0441DD64-24B8-427B-B3E5-A98B8BC4FFD8}">
      <dgm:prSet phldrT="[Текст]" custT="1"/>
      <dgm:spPr bwMode="auto"/>
      <dgm:t>
        <a:bodyPr/>
        <a:lstStyle/>
        <a:p>
          <a:pPr>
            <a:defRPr/>
          </a:pPr>
          <a:r>
            <a:rPr lang="ru-RU" sz="1300"/>
            <a:t>оказывать лицам, в отношении которых применяется наставничество,  всестороннюю помощь в профессиональном становлении, приобретении профессиональных знаний, умений, навыков выполнения служебных обязанностей, адаптации в коллективе</a:t>
          </a:r>
          <a:endParaRPr lang="ru-RU" sz="1300"/>
        </a:p>
      </dgm:t>
    </dgm:pt>
    <dgm:pt modelId="{1C346C66-324A-4257-A341-B06AFF7215E3}" type="parTrans" cxnId="{3D6CDFC2-BB6B-4591-9CEC-F7AC5D5A548F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48662B5A-702C-42D5-871B-681ACB9716AB}" type="sibTrans" cxnId="{3D6CDFC2-BB6B-4591-9CEC-F7AC5D5A548F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1C78300F-C1AA-4CF7-B489-B9AD452505CE}">
      <dgm:prSet phldrT="[Текст]" custT="1"/>
      <dgm:spPr bwMode="auto"/>
      <dgm:t>
        <a:bodyPr/>
        <a:lstStyle/>
        <a:p>
          <a:pPr>
            <a:defRPr/>
          </a:pPr>
          <a:r>
            <a:rPr lang="ru-RU" sz="1400"/>
            <a:t>содействовать расширению кругозора, повышению общеобразовательного и культурного уровня лиц, в отношении которых применяется наставничество</a:t>
          </a:r>
          <a:endParaRPr lang="ru-RU" sz="1400"/>
        </a:p>
      </dgm:t>
    </dgm:pt>
    <dgm:pt modelId="{5A8C3432-E13E-4DB0-B661-2D9BCEA78671}" type="parTrans" cxnId="{A426D20A-7B30-4695-9EF3-CB4FF63B3294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354921D6-2771-47B5-82D1-1053D0B0CDFB}" type="sibTrans" cxnId="{A426D20A-7B30-4695-9EF3-CB4FF63B3294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9AF9B940-427E-41C7-8A39-F04EA082CC18}">
      <dgm:prSet phldrT="[Текст]" custT="1"/>
      <dgm:spPr bwMode="auto"/>
      <dgm:t>
        <a:bodyPr/>
        <a:lstStyle/>
        <a:p>
          <a:pPr>
            <a:defRPr/>
          </a:pPr>
          <a:r>
            <a:rPr lang="ru-RU" sz="1400"/>
            <a:t>составлять ежеквартальный план работы с лицом, в отношении которого применяется наставничество</a:t>
          </a:r>
          <a:endParaRPr lang="ru-RU" sz="1400"/>
        </a:p>
      </dgm:t>
    </dgm:pt>
    <dgm:pt modelId="{E7AF84FD-90F6-45B9-97A8-0A88EBB1F022}" type="parTrans" cxnId="{C3386C05-0549-4E05-9053-2B7A4A0EB3CE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0E73E468-56B6-4DC0-9A80-99283ADD7666}" type="sibTrans" cxnId="{C3386C05-0549-4E05-9053-2B7A4A0EB3CE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4D23B800-CA39-42C0-8D5F-9466CFEE58DD}">
      <dgm:prSet phldrT="[Текст]" custT="1"/>
      <dgm:spPr bwMode="auto"/>
      <dgm:t>
        <a:bodyPr/>
        <a:lstStyle/>
        <a:p>
          <a:pPr>
            <a:defRPr/>
          </a:pPr>
          <a:r>
            <a:rPr lang="ru-RU" sz="1400"/>
            <a:t>составлять отчет по итогам наставничества</a:t>
          </a:r>
          <a:endParaRPr lang="ru-RU" sz="1400"/>
        </a:p>
      </dgm:t>
    </dgm:pt>
    <dgm:pt modelId="{34667CEC-F202-4C8A-9B96-99780F313D8B}" type="parTrans" cxnId="{B677C66F-13E6-481F-BEDC-5E34B3C5D8B3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74409B7F-C2B2-415E-AD45-E5FC2C54906C}" type="sibTrans" cxnId="{B677C66F-13E6-481F-BEDC-5E34B3C5D8B3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47FA2511-1841-415F-ADC8-AADDFE97E32B}" type="pres">
      <dgm:prSet presAssocID="{EE148220-9AFE-43D7-A7CE-60A407D059E5}" presName="linear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6C4B91E-85CC-4424-8BF5-B803EC0F5B7C}" type="pres">
      <dgm:prSet presAssocID="{C01EBDA5-4953-4CAA-8691-C4AB0710DAF3}" presName="parentLin" presStyleCnt="0"/>
      <dgm:spPr bwMode="auto"/>
    </dgm:pt>
    <dgm:pt modelId="{F868C800-2EE1-4574-AB8E-9C5BA38E94C6}" type="pres">
      <dgm:prSet presAssocID="{C01EBDA5-4953-4CAA-8691-C4AB0710DAF3}" presName="parentLeftMargin" presStyleLbl="node1" presStyleIdx="0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BF3CF1CF-0CDF-4CB0-B6AB-09D0DA9E2FAB}" type="pres">
      <dgm:prSet custScaleX="137161" custScaleY="112473" presAssocID="{C01EBDA5-4953-4CAA-8691-C4AB0710DAF3}" presName="parentText" presStyleLbl="node1" presStyleIdx="0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FC0BEC0-8B0E-40D9-8A29-AE2B41B5488B}" type="pres">
      <dgm:prSet presAssocID="{C01EBDA5-4953-4CAA-8691-C4AB0710DAF3}" presName="negativeSpace" presStyleCnt="0"/>
      <dgm:spPr bwMode="auto"/>
    </dgm:pt>
    <dgm:pt modelId="{ABA8D6CF-2EB1-4B8D-9C16-FA310129B4C9}" type="pres">
      <dgm:prSet presAssocID="{C01EBDA5-4953-4CAA-8691-C4AB0710DAF3}" presName="childText" presStyleLbl="conFgAcc1" presStyleIdx="0" presStyleCnt="6">
        <dgm:presLayoutVars>
          <dgm:bulletEnabled val="1"/>
        </dgm:presLayoutVars>
      </dgm:prSet>
      <dgm:spPr bwMode="auto"/>
    </dgm:pt>
    <dgm:pt modelId="{91575576-5512-462E-A0B6-7CFC95475A55}" type="pres">
      <dgm:prSet presAssocID="{0C1F6D00-C1D5-417E-99DE-C239DBE28B7F}" presName="spaceBetweenRectangles" presStyleCnt="0"/>
      <dgm:spPr bwMode="auto"/>
    </dgm:pt>
    <dgm:pt modelId="{A3E266F7-75CD-4761-9F88-F6316B5DC33E}" type="pres">
      <dgm:prSet presAssocID="{344930F3-52E3-408C-8714-1AC786DFD567}" presName="parentLin" presStyleCnt="0"/>
      <dgm:spPr bwMode="auto"/>
    </dgm:pt>
    <dgm:pt modelId="{9091925E-4A1F-4B0E-AF4E-92F8098CC1A9}" type="pres">
      <dgm:prSet presAssocID="{344930F3-52E3-408C-8714-1AC786DFD567}" presName="parentLeftMargin" presStyleLbl="node1" presStyleIdx="0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893FFF1A-8496-4333-9E4F-FD80B704FE9B}" type="pres">
      <dgm:prSet custScaleX="142997" custScaleY="118790" presAssocID="{344930F3-52E3-408C-8714-1AC786DFD567}" presName="parentText" presStyleLbl="node1" presStyleIdx="1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01CCD76-DD0F-4928-A23E-E94908F37D74}" type="pres">
      <dgm:prSet presAssocID="{344930F3-52E3-408C-8714-1AC786DFD567}" presName="negativeSpace" presStyleCnt="0"/>
      <dgm:spPr bwMode="auto"/>
    </dgm:pt>
    <dgm:pt modelId="{E2932AC7-9789-4DFA-848A-3197D3B6724C}" type="pres">
      <dgm:prSet presAssocID="{344930F3-52E3-408C-8714-1AC786DFD567}" presName="childText" presStyleLbl="conFgAcc1" presStyleIdx="1" presStyleCnt="6">
        <dgm:presLayoutVars>
          <dgm:bulletEnabled val="1"/>
        </dgm:presLayoutVars>
      </dgm:prSet>
      <dgm:spPr bwMode="auto"/>
    </dgm:pt>
    <dgm:pt modelId="{D92CAFAD-D23C-4B25-BF01-18796035DFA1}" type="pres">
      <dgm:prSet presAssocID="{8CA550D7-5683-433F-A1F0-1AFF7CAE88E9}" presName="spaceBetweenRectangles" presStyleCnt="0"/>
      <dgm:spPr bwMode="auto"/>
    </dgm:pt>
    <dgm:pt modelId="{A44EFB93-8921-415E-85A1-4C1BF9936DA1}" type="pres">
      <dgm:prSet presAssocID="{0441DD64-24B8-427B-B3E5-A98B8BC4FFD8}" presName="parentLin" presStyleCnt="0"/>
      <dgm:spPr bwMode="auto"/>
    </dgm:pt>
    <dgm:pt modelId="{816D58F0-4172-473B-97E5-DE41E6471A4D}" type="pres">
      <dgm:prSet presAssocID="{0441DD64-24B8-427B-B3E5-A98B8BC4FFD8}" presName="parentLeftMargin" presStyleLbl="node1" presStyleIdx="1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2ECA1A33-2B03-4D88-86CC-07FE97D92F18}" type="pres">
      <dgm:prSet custScaleX="140193" custScaleY="88959" presAssocID="{0441DD64-24B8-427B-B3E5-A98B8BC4FFD8}" presName="parentText" presStyleLbl="node1" presStyleIdx="2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CFC5345-BCFE-453A-BE13-F83EE49BBD89}" type="pres">
      <dgm:prSet presAssocID="{0441DD64-24B8-427B-B3E5-A98B8BC4FFD8}" presName="negativeSpace" presStyleCnt="0"/>
      <dgm:spPr bwMode="auto"/>
    </dgm:pt>
    <dgm:pt modelId="{309D89A4-A6E6-425D-838B-41D81C54C180}" type="pres">
      <dgm:prSet presAssocID="{0441DD64-24B8-427B-B3E5-A98B8BC4FFD8}" presName="childText" presStyleLbl="conFgAcc1" presStyleIdx="2" presStyleCnt="6">
        <dgm:presLayoutVars>
          <dgm:bulletEnabled val="1"/>
        </dgm:presLayoutVars>
      </dgm:prSet>
      <dgm:spPr bwMode="auto"/>
    </dgm:pt>
    <dgm:pt modelId="{ACD587B6-084D-4D5D-AFCD-EBEC74049691}" type="pres">
      <dgm:prSet presAssocID="{48662B5A-702C-42D5-871B-681ACB9716AB}" presName="spaceBetweenRectangles" presStyleCnt="0"/>
      <dgm:spPr bwMode="auto"/>
    </dgm:pt>
    <dgm:pt modelId="{0BC95C2B-182E-449E-BB4B-0DBE764A3CD9}" type="pres">
      <dgm:prSet presAssocID="{1C78300F-C1AA-4CF7-B489-B9AD452505CE}" presName="parentLin" presStyleCnt="0"/>
      <dgm:spPr bwMode="auto"/>
    </dgm:pt>
    <dgm:pt modelId="{C054EBC3-7DA1-45E3-859C-F0BC0CEE206E}" type="pres">
      <dgm:prSet presAssocID="{1C78300F-C1AA-4CF7-B489-B9AD452505CE}" presName="parentLeftMargin" presStyleLbl="node1" presStyleIdx="2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250BEDA3-5E8B-47ED-A556-9E0FFAFD7743}" type="pres">
      <dgm:prSet custScaleX="142857" custScaleY="75092" presAssocID="{1C78300F-C1AA-4CF7-B489-B9AD452505CE}" presName="parentText" presStyleLbl="node1" presStyleIdx="3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DF52BEC-A24E-4873-ADB8-9A5B16726E66}" type="pres">
      <dgm:prSet presAssocID="{1C78300F-C1AA-4CF7-B489-B9AD452505CE}" presName="negativeSpace" presStyleCnt="0"/>
      <dgm:spPr bwMode="auto"/>
    </dgm:pt>
    <dgm:pt modelId="{675A5E18-BFDD-4628-8897-D00B159EC4F3}" type="pres">
      <dgm:prSet presAssocID="{1C78300F-C1AA-4CF7-B489-B9AD452505CE}" presName="childText" presStyleLbl="conFgAcc1" presStyleIdx="3" presStyleCnt="6">
        <dgm:presLayoutVars>
          <dgm:bulletEnabled val="1"/>
        </dgm:presLayoutVars>
      </dgm:prSet>
      <dgm:spPr bwMode="auto"/>
    </dgm:pt>
    <dgm:pt modelId="{F49E755B-C944-43D2-B11A-564E60C57401}" type="pres">
      <dgm:prSet presAssocID="{354921D6-2771-47B5-82D1-1053D0B0CDFB}" presName="spaceBetweenRectangles" presStyleCnt="0"/>
      <dgm:spPr bwMode="auto"/>
    </dgm:pt>
    <dgm:pt modelId="{02066BEA-0441-45A4-9D3A-4BFBE8230864}" type="pres">
      <dgm:prSet presAssocID="{9AF9B940-427E-41C7-8A39-F04EA082CC18}" presName="parentLin" presStyleCnt="0"/>
      <dgm:spPr bwMode="auto"/>
    </dgm:pt>
    <dgm:pt modelId="{0F12C02F-9DBC-4067-92CF-AD3AD9BA1776}" type="pres">
      <dgm:prSet presAssocID="{9AF9B940-427E-41C7-8A39-F04EA082CC18}" presName="parentLeftMargin" presStyleLbl="node1" presStyleIdx="3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346B7A91-CAAF-4D82-B395-573617613439}" type="pres">
      <dgm:prSet custScaleX="140144" custScaleY="103925" presAssocID="{9AF9B940-427E-41C7-8A39-F04EA082CC18}" presName="parentText" presStyleLbl="node1" presStyleIdx="4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A8A0ECD-8F62-4115-B919-5C0E010A733E}" type="pres">
      <dgm:prSet presAssocID="{9AF9B940-427E-41C7-8A39-F04EA082CC18}" presName="negativeSpace" presStyleCnt="0"/>
      <dgm:spPr bwMode="auto"/>
    </dgm:pt>
    <dgm:pt modelId="{5A091996-E474-4C1E-AE70-A9A7A02D0D2C}" type="pres">
      <dgm:prSet presAssocID="{9AF9B940-427E-41C7-8A39-F04EA082CC18}" presName="childText" presStyleLbl="conFgAcc1" presStyleIdx="4" presStyleCnt="6">
        <dgm:presLayoutVars>
          <dgm:bulletEnabled val="1"/>
        </dgm:presLayoutVars>
      </dgm:prSet>
      <dgm:spPr bwMode="auto"/>
    </dgm:pt>
    <dgm:pt modelId="{FC402929-8C79-4F80-9BEB-413588BFB344}" type="pres">
      <dgm:prSet presAssocID="{0E73E468-56B6-4DC0-9A80-99283ADD7666}" presName="spaceBetweenRectangles" presStyleCnt="0"/>
      <dgm:spPr bwMode="auto"/>
    </dgm:pt>
    <dgm:pt modelId="{D9EFDB06-F305-4B0B-88FC-05AF4F763C47}" type="pres">
      <dgm:prSet presAssocID="{4D23B800-CA39-42C0-8D5F-9466CFEE58DD}" presName="parentLin" presStyleCnt="0"/>
      <dgm:spPr bwMode="auto"/>
    </dgm:pt>
    <dgm:pt modelId="{9489F3D0-A08A-4691-99F8-E306AC9F5AAA}" type="pres">
      <dgm:prSet presAssocID="{4D23B800-CA39-42C0-8D5F-9466CFEE58DD}" presName="parentLeftMargin" presStyleLbl="node1" presStyleIdx="4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2F182D7D-64D1-4CF6-8BD7-E69C323940E7}" type="pres">
      <dgm:prSet custScaleX="133888" custScaleY="87019" presAssocID="{4D23B800-CA39-42C0-8D5F-9466CFEE58DD}" presName="parentText" presStyleLbl="node1" presStyleIdx="5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0CB53F6-2FFB-4759-96BE-B2543A6834E8}" type="pres">
      <dgm:prSet presAssocID="{4D23B800-CA39-42C0-8D5F-9466CFEE58DD}" presName="negativeSpace" presStyleCnt="0"/>
      <dgm:spPr bwMode="auto"/>
    </dgm:pt>
    <dgm:pt modelId="{76A0A813-8371-4947-9611-12B2877F3A8F}" type="pres">
      <dgm:prSet presAssocID="{4D23B800-CA39-42C0-8D5F-9466CFEE58DD}" presName="childText" presStyleLbl="conFgAcc1" presStyleIdx="5" presStyleCnt="6">
        <dgm:presLayoutVars>
          <dgm:bulletEnabled val="1"/>
        </dgm:presLayoutVars>
      </dgm:prSet>
      <dgm:spPr bwMode="auto"/>
    </dgm:pt>
  </dgm:ptLst>
  <dgm:cxnLst>
    <dgm:cxn modelId="{6A5CBE6D-ECBE-4D82-812A-51F0A72ADF47}" srcId="{EE148220-9AFE-43D7-A7CE-60A407D059E5}" destId="{C01EBDA5-4953-4CAA-8691-C4AB0710DAF3}" srcOrd="0" destOrd="0" parTransId="{B836618D-8EF0-4491-A2E3-9EFF81F7B4E7}" sibTransId="{0C1F6D00-C1D5-417E-99DE-C239DBE28B7F}"/>
    <dgm:cxn modelId="{A7A6E9FD-657C-4B2B-B5E5-798995CE9016}" type="presOf" srcId="{EE148220-9AFE-43D7-A7CE-60A407D059E5}" destId="{47FA2511-1841-415F-ADC8-AADDFE97E32B}" srcOrd="0" destOrd="0" presId="urn:microsoft.com/office/officeart/2005/8/layout/list1"/>
    <dgm:cxn modelId="{C3386C05-0549-4E05-9053-2B7A4A0EB3CE}" srcId="{EE148220-9AFE-43D7-A7CE-60A407D059E5}" destId="{9AF9B940-427E-41C7-8A39-F04EA082CC18}" srcOrd="4" destOrd="0" parTransId="{E7AF84FD-90F6-45B9-97A8-0A88EBB1F022}" sibTransId="{0E73E468-56B6-4DC0-9A80-99283ADD7666}"/>
    <dgm:cxn modelId="{87DA92E7-0C95-41F1-B699-BD7BF2F543F2}" type="presOf" srcId="{0441DD64-24B8-427B-B3E5-A98B8BC4FFD8}" destId="{2ECA1A33-2B03-4D88-86CC-07FE97D92F18}" srcOrd="1" destOrd="0" presId="urn:microsoft.com/office/officeart/2005/8/layout/list1"/>
    <dgm:cxn modelId="{3D6CDFC2-BB6B-4591-9CEC-F7AC5D5A548F}" srcId="{EE148220-9AFE-43D7-A7CE-60A407D059E5}" destId="{0441DD64-24B8-427B-B3E5-A98B8BC4FFD8}" srcOrd="2" destOrd="0" parTransId="{1C346C66-324A-4257-A341-B06AFF7215E3}" sibTransId="{48662B5A-702C-42D5-871B-681ACB9716AB}"/>
    <dgm:cxn modelId="{B677C66F-13E6-481F-BEDC-5E34B3C5D8B3}" srcId="{EE148220-9AFE-43D7-A7CE-60A407D059E5}" destId="{4D23B800-CA39-42C0-8D5F-9466CFEE58DD}" srcOrd="5" destOrd="0" parTransId="{34667CEC-F202-4C8A-9B96-99780F313D8B}" sibTransId="{74409B7F-C2B2-415E-AD45-E5FC2C54906C}"/>
    <dgm:cxn modelId="{436AF103-7DA7-42AE-A4F8-366DF3FF9EC8}" type="presOf" srcId="{1C78300F-C1AA-4CF7-B489-B9AD452505CE}" destId="{C054EBC3-7DA1-45E3-859C-F0BC0CEE206E}" srcOrd="0" destOrd="0" presId="urn:microsoft.com/office/officeart/2005/8/layout/list1"/>
    <dgm:cxn modelId="{7C6B2A45-79D3-4F68-956B-D256BF5B29B9}" type="presOf" srcId="{9AF9B940-427E-41C7-8A39-F04EA082CC18}" destId="{346B7A91-CAAF-4D82-B395-573617613439}" srcOrd="1" destOrd="0" presId="urn:microsoft.com/office/officeart/2005/8/layout/list1"/>
    <dgm:cxn modelId="{6975FD5E-5E10-4872-8EFE-227B507E95DC}" type="presOf" srcId="{1C78300F-C1AA-4CF7-B489-B9AD452505CE}" destId="{250BEDA3-5E8B-47ED-A556-9E0FFAFD7743}" srcOrd="1" destOrd="0" presId="urn:microsoft.com/office/officeart/2005/8/layout/list1"/>
    <dgm:cxn modelId="{3157C1C3-293E-44CD-B2CB-E28B2F392D6A}" type="presOf" srcId="{4D23B800-CA39-42C0-8D5F-9466CFEE58DD}" destId="{2F182D7D-64D1-4CF6-8BD7-E69C323940E7}" srcOrd="1" destOrd="0" presId="urn:microsoft.com/office/officeart/2005/8/layout/list1"/>
    <dgm:cxn modelId="{D50D836B-A09A-471B-B59E-6C8A3E6672DE}" type="presOf" srcId="{C01EBDA5-4953-4CAA-8691-C4AB0710DAF3}" destId="{F868C800-2EE1-4574-AB8E-9C5BA38E94C6}" srcOrd="0" destOrd="0" presId="urn:microsoft.com/office/officeart/2005/8/layout/list1"/>
    <dgm:cxn modelId="{BAC25C32-99A7-49D7-918D-405FDCE4D99A}" type="presOf" srcId="{C01EBDA5-4953-4CAA-8691-C4AB0710DAF3}" destId="{BF3CF1CF-0CDF-4CB0-B6AB-09D0DA9E2FAB}" srcOrd="1" destOrd="0" presId="urn:microsoft.com/office/officeart/2005/8/layout/list1"/>
    <dgm:cxn modelId="{8E366671-667B-4EED-B13F-D3A966AFB1F6}" type="presOf" srcId="{344930F3-52E3-408C-8714-1AC786DFD567}" destId="{893FFF1A-8496-4333-9E4F-FD80B704FE9B}" srcOrd="1" destOrd="0" presId="urn:microsoft.com/office/officeart/2005/8/layout/list1"/>
    <dgm:cxn modelId="{AB25DAAB-363F-4D09-A114-B88622C22A4F}" type="presOf" srcId="{9AF9B940-427E-41C7-8A39-F04EA082CC18}" destId="{0F12C02F-9DBC-4067-92CF-AD3AD9BA1776}" srcOrd="0" destOrd="0" presId="urn:microsoft.com/office/officeart/2005/8/layout/list1"/>
    <dgm:cxn modelId="{8CD07BDC-B3C4-46D2-9DBF-75B610809391}" srcId="{EE148220-9AFE-43D7-A7CE-60A407D059E5}" destId="{344930F3-52E3-408C-8714-1AC786DFD567}" srcOrd="1" destOrd="0" parTransId="{375224A3-492C-4D57-86E9-C95A680BA75E}" sibTransId="{8CA550D7-5683-433F-A1F0-1AFF7CAE88E9}"/>
    <dgm:cxn modelId="{3DFC05ED-5745-4C6A-9B50-A6204E2F6502}" type="presOf" srcId="{0441DD64-24B8-427B-B3E5-A98B8BC4FFD8}" destId="{816D58F0-4172-473B-97E5-DE41E6471A4D}" srcOrd="0" destOrd="0" presId="urn:microsoft.com/office/officeart/2005/8/layout/list1"/>
    <dgm:cxn modelId="{5AD50296-8457-4751-9E6C-40F087D8A49F}" type="presOf" srcId="{4D23B800-CA39-42C0-8D5F-9466CFEE58DD}" destId="{9489F3D0-A08A-4691-99F8-E306AC9F5AAA}" srcOrd="0" destOrd="0" presId="urn:microsoft.com/office/officeart/2005/8/layout/list1"/>
    <dgm:cxn modelId="{262273C2-D442-4AE8-B8D6-860B112B4BD3}" type="presOf" srcId="{344930F3-52E3-408C-8714-1AC786DFD567}" destId="{9091925E-4A1F-4B0E-AF4E-92F8098CC1A9}" srcOrd="0" destOrd="0" presId="urn:microsoft.com/office/officeart/2005/8/layout/list1"/>
    <dgm:cxn modelId="{A426D20A-7B30-4695-9EF3-CB4FF63B3294}" srcId="{EE148220-9AFE-43D7-A7CE-60A407D059E5}" destId="{1C78300F-C1AA-4CF7-B489-B9AD452505CE}" srcOrd="3" destOrd="0" parTransId="{5A8C3432-E13E-4DB0-B661-2D9BCEA78671}" sibTransId="{354921D6-2771-47B5-82D1-1053D0B0CDFB}"/>
    <dgm:cxn modelId="{26EC6649-6470-49A7-8F49-7ECEDAD65C9D}" type="presParOf" srcId="{47FA2511-1841-415F-ADC8-AADDFE97E32B}" destId="{96C4B91E-85CC-4424-8BF5-B803EC0F5B7C}" srcOrd="0" destOrd="0" presId="urn:microsoft.com/office/officeart/2005/8/layout/list1"/>
    <dgm:cxn modelId="{7065B3C5-FDF6-4757-8295-9BD07FF22A72}" type="presParOf" srcId="{96C4B91E-85CC-4424-8BF5-B803EC0F5B7C}" destId="{F868C800-2EE1-4574-AB8E-9C5BA38E94C6}" srcOrd="0" destOrd="0" presId="urn:microsoft.com/office/officeart/2005/8/layout/list1"/>
    <dgm:cxn modelId="{88592594-F340-4A14-982D-545EAAF0FC31}" type="presParOf" srcId="{96C4B91E-85CC-4424-8BF5-B803EC0F5B7C}" destId="{BF3CF1CF-0CDF-4CB0-B6AB-09D0DA9E2FAB}" srcOrd="1" destOrd="0" presId="urn:microsoft.com/office/officeart/2005/8/layout/list1"/>
    <dgm:cxn modelId="{0549960B-D19A-4305-A700-3D0DD5A3FDAD}" type="presParOf" srcId="{47FA2511-1841-415F-ADC8-AADDFE97E32B}" destId="{EFC0BEC0-8B0E-40D9-8A29-AE2B41B5488B}" srcOrd="1" destOrd="0" presId="urn:microsoft.com/office/officeart/2005/8/layout/list1"/>
    <dgm:cxn modelId="{C0FEDD8A-1861-4AD6-96CF-89DBE861ADA3}" type="presParOf" srcId="{47FA2511-1841-415F-ADC8-AADDFE97E32B}" destId="{ABA8D6CF-2EB1-4B8D-9C16-FA310129B4C9}" srcOrd="2" destOrd="0" presId="urn:microsoft.com/office/officeart/2005/8/layout/list1"/>
    <dgm:cxn modelId="{ABE4C5FC-6F8A-4104-9BE5-B70FF894BA01}" type="presParOf" srcId="{47FA2511-1841-415F-ADC8-AADDFE97E32B}" destId="{91575576-5512-462E-A0B6-7CFC95475A55}" srcOrd="3" destOrd="0" presId="urn:microsoft.com/office/officeart/2005/8/layout/list1"/>
    <dgm:cxn modelId="{F8FD5291-0B1A-4EDA-8912-56170F21712D}" type="presParOf" srcId="{47FA2511-1841-415F-ADC8-AADDFE97E32B}" destId="{A3E266F7-75CD-4761-9F88-F6316B5DC33E}" srcOrd="4" destOrd="0" presId="urn:microsoft.com/office/officeart/2005/8/layout/list1"/>
    <dgm:cxn modelId="{6A425C34-4B0E-4E5D-B2E6-ABBA61B7540C}" type="presParOf" srcId="{A3E266F7-75CD-4761-9F88-F6316B5DC33E}" destId="{9091925E-4A1F-4B0E-AF4E-92F8098CC1A9}" srcOrd="0" destOrd="0" presId="urn:microsoft.com/office/officeart/2005/8/layout/list1"/>
    <dgm:cxn modelId="{2848B533-3211-4226-8324-67D43312562C}" type="presParOf" srcId="{A3E266F7-75CD-4761-9F88-F6316B5DC33E}" destId="{893FFF1A-8496-4333-9E4F-FD80B704FE9B}" srcOrd="1" destOrd="0" presId="urn:microsoft.com/office/officeart/2005/8/layout/list1"/>
    <dgm:cxn modelId="{28C72F21-5C8A-4541-8276-2254EBC970F3}" type="presParOf" srcId="{47FA2511-1841-415F-ADC8-AADDFE97E32B}" destId="{001CCD76-DD0F-4928-A23E-E94908F37D74}" srcOrd="5" destOrd="0" presId="urn:microsoft.com/office/officeart/2005/8/layout/list1"/>
    <dgm:cxn modelId="{D0D91571-C496-4C98-A487-0B2EB9C13181}" type="presParOf" srcId="{47FA2511-1841-415F-ADC8-AADDFE97E32B}" destId="{E2932AC7-9789-4DFA-848A-3197D3B6724C}" srcOrd="6" destOrd="0" presId="urn:microsoft.com/office/officeart/2005/8/layout/list1"/>
    <dgm:cxn modelId="{A512455E-8D61-4D0E-B9CC-48A069B69751}" type="presParOf" srcId="{47FA2511-1841-415F-ADC8-AADDFE97E32B}" destId="{D92CAFAD-D23C-4B25-BF01-18796035DFA1}" srcOrd="7" destOrd="0" presId="urn:microsoft.com/office/officeart/2005/8/layout/list1"/>
    <dgm:cxn modelId="{F2B35C6D-3588-42AD-8E98-902391E981D8}" type="presParOf" srcId="{47FA2511-1841-415F-ADC8-AADDFE97E32B}" destId="{A44EFB93-8921-415E-85A1-4C1BF9936DA1}" srcOrd="8" destOrd="0" presId="urn:microsoft.com/office/officeart/2005/8/layout/list1"/>
    <dgm:cxn modelId="{F47ABFA7-ED06-451A-9092-9406DA222932}" type="presParOf" srcId="{A44EFB93-8921-415E-85A1-4C1BF9936DA1}" destId="{816D58F0-4172-473B-97E5-DE41E6471A4D}" srcOrd="0" destOrd="0" presId="urn:microsoft.com/office/officeart/2005/8/layout/list1"/>
    <dgm:cxn modelId="{2BCB0328-EC1C-4435-AE7C-553CB9CB5B0E}" type="presParOf" srcId="{A44EFB93-8921-415E-85A1-4C1BF9936DA1}" destId="{2ECA1A33-2B03-4D88-86CC-07FE97D92F18}" srcOrd="1" destOrd="0" presId="urn:microsoft.com/office/officeart/2005/8/layout/list1"/>
    <dgm:cxn modelId="{209C0A5C-DCBC-4ABE-8FF9-8C7CF69124A7}" type="presParOf" srcId="{47FA2511-1841-415F-ADC8-AADDFE97E32B}" destId="{0CFC5345-BCFE-453A-BE13-F83EE49BBD89}" srcOrd="9" destOrd="0" presId="urn:microsoft.com/office/officeart/2005/8/layout/list1"/>
    <dgm:cxn modelId="{EBF515A6-4316-4FF8-9837-55D008F9A4F6}" type="presParOf" srcId="{47FA2511-1841-415F-ADC8-AADDFE97E32B}" destId="{309D89A4-A6E6-425D-838B-41D81C54C180}" srcOrd="10" destOrd="0" presId="urn:microsoft.com/office/officeart/2005/8/layout/list1"/>
    <dgm:cxn modelId="{5B4ED613-D854-458F-859F-FEAA77EBBEAF}" type="presParOf" srcId="{47FA2511-1841-415F-ADC8-AADDFE97E32B}" destId="{ACD587B6-084D-4D5D-AFCD-EBEC74049691}" srcOrd="11" destOrd="0" presId="urn:microsoft.com/office/officeart/2005/8/layout/list1"/>
    <dgm:cxn modelId="{CFF4DE35-B68F-4E21-ACC5-24838EA44FCF}" type="presParOf" srcId="{47FA2511-1841-415F-ADC8-AADDFE97E32B}" destId="{0BC95C2B-182E-449E-BB4B-0DBE764A3CD9}" srcOrd="12" destOrd="0" presId="urn:microsoft.com/office/officeart/2005/8/layout/list1"/>
    <dgm:cxn modelId="{BEDCD895-5E8B-4E6E-9BD0-1E890084FA99}" type="presParOf" srcId="{0BC95C2B-182E-449E-BB4B-0DBE764A3CD9}" destId="{C054EBC3-7DA1-45E3-859C-F0BC0CEE206E}" srcOrd="0" destOrd="0" presId="urn:microsoft.com/office/officeart/2005/8/layout/list1"/>
    <dgm:cxn modelId="{9CAB6026-8DC5-4C84-9AD3-A88D8177A3D0}" type="presParOf" srcId="{0BC95C2B-182E-449E-BB4B-0DBE764A3CD9}" destId="{250BEDA3-5E8B-47ED-A556-9E0FFAFD7743}" srcOrd="1" destOrd="0" presId="urn:microsoft.com/office/officeart/2005/8/layout/list1"/>
    <dgm:cxn modelId="{672AC259-671F-4C64-89F8-1701CD60D339}" type="presParOf" srcId="{47FA2511-1841-415F-ADC8-AADDFE97E32B}" destId="{9DF52BEC-A24E-4873-ADB8-9A5B16726E66}" srcOrd="13" destOrd="0" presId="urn:microsoft.com/office/officeart/2005/8/layout/list1"/>
    <dgm:cxn modelId="{113CF616-385B-4F8B-9656-164AC20AF39D}" type="presParOf" srcId="{47FA2511-1841-415F-ADC8-AADDFE97E32B}" destId="{675A5E18-BFDD-4628-8897-D00B159EC4F3}" srcOrd="14" destOrd="0" presId="urn:microsoft.com/office/officeart/2005/8/layout/list1"/>
    <dgm:cxn modelId="{616227DF-5A20-4733-9A04-2939DC46EE97}" type="presParOf" srcId="{47FA2511-1841-415F-ADC8-AADDFE97E32B}" destId="{F49E755B-C944-43D2-B11A-564E60C57401}" srcOrd="15" destOrd="0" presId="urn:microsoft.com/office/officeart/2005/8/layout/list1"/>
    <dgm:cxn modelId="{35D19132-BA47-4464-9D44-9FC51E32AF5A}" type="presParOf" srcId="{47FA2511-1841-415F-ADC8-AADDFE97E32B}" destId="{02066BEA-0441-45A4-9D3A-4BFBE8230864}" srcOrd="16" destOrd="0" presId="urn:microsoft.com/office/officeart/2005/8/layout/list1"/>
    <dgm:cxn modelId="{D91B20DB-FF3A-4B3F-ACAE-C5F5DAC0533E}" type="presParOf" srcId="{02066BEA-0441-45A4-9D3A-4BFBE8230864}" destId="{0F12C02F-9DBC-4067-92CF-AD3AD9BA1776}" srcOrd="0" destOrd="0" presId="urn:microsoft.com/office/officeart/2005/8/layout/list1"/>
    <dgm:cxn modelId="{8AFE1A49-419B-480C-9CDB-E7F6ED724FB8}" type="presParOf" srcId="{02066BEA-0441-45A4-9D3A-4BFBE8230864}" destId="{346B7A91-CAAF-4D82-B395-573617613439}" srcOrd="1" destOrd="0" presId="urn:microsoft.com/office/officeart/2005/8/layout/list1"/>
    <dgm:cxn modelId="{2B63E37A-16DF-410F-95CD-808C7DED45DE}" type="presParOf" srcId="{47FA2511-1841-415F-ADC8-AADDFE97E32B}" destId="{9A8A0ECD-8F62-4115-B919-5C0E010A733E}" srcOrd="17" destOrd="0" presId="urn:microsoft.com/office/officeart/2005/8/layout/list1"/>
    <dgm:cxn modelId="{032E93E0-7D95-4FC7-AAB3-B641C9B970DC}" type="presParOf" srcId="{47FA2511-1841-415F-ADC8-AADDFE97E32B}" destId="{5A091996-E474-4C1E-AE70-A9A7A02D0D2C}" srcOrd="18" destOrd="0" presId="urn:microsoft.com/office/officeart/2005/8/layout/list1"/>
    <dgm:cxn modelId="{33C5C3D8-4F1B-478B-A269-5DA41B1E4E56}" type="presParOf" srcId="{47FA2511-1841-415F-ADC8-AADDFE97E32B}" destId="{FC402929-8C79-4F80-9BEB-413588BFB344}" srcOrd="19" destOrd="0" presId="urn:microsoft.com/office/officeart/2005/8/layout/list1"/>
    <dgm:cxn modelId="{8D8F8EB3-4F5D-4EBD-9801-FD9BFB2D56E2}" type="presParOf" srcId="{47FA2511-1841-415F-ADC8-AADDFE97E32B}" destId="{D9EFDB06-F305-4B0B-88FC-05AF4F763C47}" srcOrd="20" destOrd="0" presId="urn:microsoft.com/office/officeart/2005/8/layout/list1"/>
    <dgm:cxn modelId="{9AA6513D-C233-4F95-97EC-55CACA21B83E}" type="presParOf" srcId="{D9EFDB06-F305-4B0B-88FC-05AF4F763C47}" destId="{9489F3D0-A08A-4691-99F8-E306AC9F5AAA}" srcOrd="0" destOrd="0" presId="urn:microsoft.com/office/officeart/2005/8/layout/list1"/>
    <dgm:cxn modelId="{153B96C9-D8BA-4948-87E2-29B98D788793}" type="presParOf" srcId="{D9EFDB06-F305-4B0B-88FC-05AF4F763C47}" destId="{2F182D7D-64D1-4CF6-8BD7-E69C323940E7}" srcOrd="1" destOrd="0" presId="urn:microsoft.com/office/officeart/2005/8/layout/list1"/>
    <dgm:cxn modelId="{A005EB83-3EFF-47F4-AA38-89686763E18C}" type="presParOf" srcId="{47FA2511-1841-415F-ADC8-AADDFE97E32B}" destId="{30CB53F6-2FFB-4759-96BE-B2543A6834E8}" srcOrd="21" destOrd="0" presId="urn:microsoft.com/office/officeart/2005/8/layout/list1"/>
    <dgm:cxn modelId="{B6C6ABD5-CEEB-4948-B1C7-0348AE58AEDA}" type="presParOf" srcId="{47FA2511-1841-415F-ADC8-AADDFE97E32B}" destId="{76A0A813-8371-4947-9611-12B2877F3A8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EE148220-9AFE-43D7-A7CE-60A407D059E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D23B800-CA39-42C0-8D5F-9466CFEE58DD}">
      <dgm:prSet phldrT="[Текст]" custT="1"/>
      <dgm:spPr bwMode="auto"/>
      <dgm:t>
        <a:bodyPr/>
        <a:lstStyle/>
        <a:p>
          <a:pPr>
            <a:defRPr/>
          </a:pPr>
          <a:r>
            <a:rPr lang="ru-RU" sz="14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периодически отчитываться о своей работе перед непосредственным руководителем</a:t>
          </a:r>
          <a:endParaRPr lang="ru-RU" sz="1400">
            <a:solidFill>
              <a:schemeClr val="bg1"/>
            </a:solidFill>
          </a:endParaRPr>
        </a:p>
      </dgm:t>
    </dgm:pt>
    <dgm:pt modelId="{74409B7F-C2B2-415E-AD45-E5FC2C54906C}" type="sibTrans" cxnId="{B677C66F-13E6-481F-BEDC-5E34B3C5D8B3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34667CEC-F202-4C8A-9B96-99780F313D8B}" type="parTrans" cxnId="{B677C66F-13E6-481F-BEDC-5E34B3C5D8B3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9AF9B940-427E-41C7-8A39-F04EA082CC18}">
      <dgm:prSet phldrT="[Текст]" custT="1"/>
      <dgm:spPr bwMode="auto"/>
      <dgm:t>
        <a:bodyPr/>
        <a:lstStyle/>
        <a:p>
          <a:pPr>
            <a:defRPr/>
          </a:pPr>
          <a:r>
            <a:rPr lang="ru-RU" sz="14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совершенствовать свой общеобразовательный и культурный уровень, хранить и приумножать лучшие традиции органа государственной власти</a:t>
          </a:r>
          <a:endParaRPr lang="ru-RU" sz="1400">
            <a:solidFill>
              <a:schemeClr val="bg1"/>
            </a:solidFill>
          </a:endParaRPr>
        </a:p>
      </dgm:t>
    </dgm:pt>
    <dgm:pt modelId="{0E73E468-56B6-4DC0-9A80-99283ADD7666}" type="sibTrans" cxnId="{C3386C05-0549-4E05-9053-2B7A4A0EB3CE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E7AF84FD-90F6-45B9-97A8-0A88EBB1F022}" type="parTrans" cxnId="{C3386C05-0549-4E05-9053-2B7A4A0EB3CE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1C78300F-C1AA-4CF7-B489-B9AD452505CE}">
      <dgm:prSet phldrT="[Текст]" custT="1"/>
      <dgm:spPr bwMode="auto"/>
      <dgm:t>
        <a:bodyPr/>
        <a:lstStyle/>
        <a:p>
          <a:pPr>
            <a:defRPr/>
          </a:pPr>
          <a:r>
            <a:rPr lang="ru-RU" sz="14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учиться у наставника передовым методам и формам работы, правильно строить свои взаимоотношения с ним</a:t>
          </a:r>
          <a:endParaRPr lang="ru-RU" sz="1400">
            <a:solidFill>
              <a:schemeClr val="bg1"/>
            </a:solidFill>
          </a:endParaRPr>
        </a:p>
      </dgm:t>
    </dgm:pt>
    <dgm:pt modelId="{354921D6-2771-47B5-82D1-1053D0B0CDFB}" type="sibTrans" cxnId="{A426D20A-7B30-4695-9EF3-CB4FF63B3294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5A8C3432-E13E-4DB0-B661-2D9BCEA78671}" type="parTrans" cxnId="{A426D20A-7B30-4695-9EF3-CB4FF63B3294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0441DD64-24B8-427B-B3E5-A98B8BC4FFD8}">
      <dgm:prSet phldrT="[Текст]" custT="1"/>
      <dgm:spPr bwMode="auto"/>
      <dgm:t>
        <a:bodyPr/>
        <a:lstStyle/>
        <a:p>
          <a:pPr>
            <a:defRPr/>
          </a:pPr>
          <a:r>
            <a:rPr lang="ru-RU" sz="13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постоянно работать над повышением профессионального мастерства, овладевать практическими навыками по занимаемой должности</a:t>
          </a:r>
          <a:endParaRPr lang="ru-RU" sz="1300">
            <a:solidFill>
              <a:schemeClr val="bg1"/>
            </a:solidFill>
          </a:endParaRPr>
        </a:p>
      </dgm:t>
    </dgm:pt>
    <dgm:pt modelId="{48662B5A-702C-42D5-871B-681ACB9716AB}" type="sibTrans" cxnId="{3D6CDFC2-BB6B-4591-9CEC-F7AC5D5A548F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1C346C66-324A-4257-A341-B06AFF7215E3}" type="parTrans" cxnId="{3D6CDFC2-BB6B-4591-9CEC-F7AC5D5A548F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344930F3-52E3-408C-8714-1AC786DFD567}">
      <dgm:prSet phldrT="[Текст]" custT="1"/>
      <dgm:spPr bwMode="auto"/>
      <dgm:t>
        <a:bodyPr/>
        <a:lstStyle/>
        <a:p>
          <a:pPr>
            <a:defRPr/>
          </a:pPr>
          <a:r>
            <a:rPr lang="ru-RU" sz="14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выполнять индивидуальный план обучения в установленные сроки и составлять отчет по итогам прохождения наставничества</a:t>
          </a:r>
          <a:endParaRPr lang="ru-RU" sz="1400">
            <a:solidFill>
              <a:schemeClr val="bg1"/>
            </a:solidFill>
          </a:endParaRPr>
        </a:p>
      </dgm:t>
    </dgm:pt>
    <dgm:pt modelId="{8CA550D7-5683-433F-A1F0-1AFF7CAE88E9}" type="sibTrans" cxnId="{8CD07BDC-B3C4-46D2-9DBF-75B610809391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375224A3-492C-4D57-86E9-C95A680BA75E}" type="parTrans" cxnId="{8CD07BDC-B3C4-46D2-9DBF-75B610809391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C01EBDA5-4953-4CAA-8691-C4AB0710DAF3}">
      <dgm:prSet phldrT="[Текст]" custT="1"/>
      <dgm:spPr bwMode="auto"/>
      <dgm:t>
        <a:bodyPr/>
        <a:lstStyle/>
        <a:p>
          <a:pPr>
            <a:defRPr/>
          </a:pPr>
          <a:r>
            <a:rPr lang="ru-RU" sz="11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изучать Конституцию Российской Федерации, федеральные конституционные законы, федеральные законы, указы Президента Российской Федерации и постановления Правительства Российской Федерации, иные нормативные правовые акты, определяющие его служебную деятельность, структуру, штаты, особенности деятельности структурного подразделения и функциональные обязанности по занимаемой должности</a:t>
          </a:r>
          <a:r>
            <a:rPr lang="ru-RU" sz="1100">
              <a:solidFill>
                <a:schemeClr val="bg1"/>
              </a:solidFill>
            </a:rPr>
            <a:t> </a:t>
          </a:r>
          <a:endParaRPr lang="ru-RU" sz="1100">
            <a:solidFill>
              <a:schemeClr val="bg1"/>
            </a:solidFill>
          </a:endParaRPr>
        </a:p>
      </dgm:t>
    </dgm:pt>
    <dgm:pt modelId="{0C1F6D00-C1D5-417E-99DE-C239DBE28B7F}" type="sibTrans" cxnId="{6A5CBE6D-ECBE-4D82-812A-51F0A72ADF47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B836618D-8EF0-4491-A2E3-9EFF81F7B4E7}" type="parTrans" cxnId="{6A5CBE6D-ECBE-4D82-812A-51F0A72ADF47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47FA2511-1841-415F-ADC8-AADDFE97E32B}" type="pres">
      <dgm:prSet presAssocID="{EE148220-9AFE-43D7-A7CE-60A407D059E5}" presName="linear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6C4B91E-85CC-4424-8BF5-B803EC0F5B7C}" type="pres">
      <dgm:prSet presAssocID="{C01EBDA5-4953-4CAA-8691-C4AB0710DAF3}" presName="parentLin" presStyleCnt="0"/>
      <dgm:spPr bwMode="auto"/>
    </dgm:pt>
    <dgm:pt modelId="{F868C800-2EE1-4574-AB8E-9C5BA38E94C6}" type="pres">
      <dgm:prSet presAssocID="{C01EBDA5-4953-4CAA-8691-C4AB0710DAF3}" presName="parentLeftMargin" presStyleLbl="node1" presStyleIdx="0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BF3CF1CF-0CDF-4CB0-B6AB-09D0DA9E2FAB}" type="pres">
      <dgm:prSet custScaleX="137161" custScaleY="112473" presAssocID="{C01EBDA5-4953-4CAA-8691-C4AB0710DAF3}" presName="parentText" presStyleLbl="node1" presStyleIdx="0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FC0BEC0-8B0E-40D9-8A29-AE2B41B5488B}" type="pres">
      <dgm:prSet presAssocID="{C01EBDA5-4953-4CAA-8691-C4AB0710DAF3}" presName="negativeSpace" presStyleCnt="0"/>
      <dgm:spPr bwMode="auto"/>
    </dgm:pt>
    <dgm:pt modelId="{ABA8D6CF-2EB1-4B8D-9C16-FA310129B4C9}" type="pres">
      <dgm:prSet presAssocID="{C01EBDA5-4953-4CAA-8691-C4AB0710DAF3}" presName="childText" presStyleLbl="conFgAcc1" presStyleIdx="0" presStyleCnt="6">
        <dgm:presLayoutVars>
          <dgm:bulletEnabled val="1"/>
        </dgm:presLayoutVars>
      </dgm:prSet>
      <dgm:spPr bwMode="auto"/>
    </dgm:pt>
    <dgm:pt modelId="{91575576-5512-462E-A0B6-7CFC95475A55}" type="pres">
      <dgm:prSet presAssocID="{0C1F6D00-C1D5-417E-99DE-C239DBE28B7F}" presName="spaceBetweenRectangles" presStyleCnt="0"/>
      <dgm:spPr bwMode="auto"/>
    </dgm:pt>
    <dgm:pt modelId="{A3E266F7-75CD-4761-9F88-F6316B5DC33E}" type="pres">
      <dgm:prSet presAssocID="{344930F3-52E3-408C-8714-1AC786DFD567}" presName="parentLin" presStyleCnt="0"/>
      <dgm:spPr bwMode="auto"/>
    </dgm:pt>
    <dgm:pt modelId="{9091925E-4A1F-4B0E-AF4E-92F8098CC1A9}" type="pres">
      <dgm:prSet presAssocID="{344930F3-52E3-408C-8714-1AC786DFD567}" presName="parentLeftMargin" presStyleLbl="node1" presStyleIdx="0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893FFF1A-8496-4333-9E4F-FD80B704FE9B}" type="pres">
      <dgm:prSet custLinFactNeighborX="6017" custLinFactNeighborY="-2703" custScaleX="142997" custScaleY="118790" presAssocID="{344930F3-52E3-408C-8714-1AC786DFD567}" presName="parentText" presStyleLbl="node1" presStyleIdx="1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01CCD76-DD0F-4928-A23E-E94908F37D74}" type="pres">
      <dgm:prSet presAssocID="{344930F3-52E3-408C-8714-1AC786DFD567}" presName="negativeSpace" presStyleCnt="0"/>
      <dgm:spPr bwMode="auto"/>
    </dgm:pt>
    <dgm:pt modelId="{E2932AC7-9789-4DFA-848A-3197D3B6724C}" type="pres">
      <dgm:prSet presAssocID="{344930F3-52E3-408C-8714-1AC786DFD567}" presName="childText" presStyleLbl="conFgAcc1" presStyleIdx="1" presStyleCnt="6">
        <dgm:presLayoutVars>
          <dgm:bulletEnabled val="1"/>
        </dgm:presLayoutVars>
      </dgm:prSet>
      <dgm:spPr bwMode="auto"/>
    </dgm:pt>
    <dgm:pt modelId="{D92CAFAD-D23C-4B25-BF01-18796035DFA1}" type="pres">
      <dgm:prSet presAssocID="{8CA550D7-5683-433F-A1F0-1AFF7CAE88E9}" presName="spaceBetweenRectangles" presStyleCnt="0"/>
      <dgm:spPr bwMode="auto"/>
    </dgm:pt>
    <dgm:pt modelId="{A44EFB93-8921-415E-85A1-4C1BF9936DA1}" type="pres">
      <dgm:prSet presAssocID="{0441DD64-24B8-427B-B3E5-A98B8BC4FFD8}" presName="parentLin" presStyleCnt="0"/>
      <dgm:spPr bwMode="auto"/>
    </dgm:pt>
    <dgm:pt modelId="{816D58F0-4172-473B-97E5-DE41E6471A4D}" type="pres">
      <dgm:prSet presAssocID="{0441DD64-24B8-427B-B3E5-A98B8BC4FFD8}" presName="parentLeftMargin" presStyleLbl="node1" presStyleIdx="1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2ECA1A33-2B03-4D88-86CC-07FE97D92F18}" type="pres">
      <dgm:prSet custScaleX="140193" custScaleY="88959" presAssocID="{0441DD64-24B8-427B-B3E5-A98B8BC4FFD8}" presName="parentText" presStyleLbl="node1" presStyleIdx="2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CFC5345-BCFE-453A-BE13-F83EE49BBD89}" type="pres">
      <dgm:prSet presAssocID="{0441DD64-24B8-427B-B3E5-A98B8BC4FFD8}" presName="negativeSpace" presStyleCnt="0"/>
      <dgm:spPr bwMode="auto"/>
    </dgm:pt>
    <dgm:pt modelId="{309D89A4-A6E6-425D-838B-41D81C54C180}" type="pres">
      <dgm:prSet presAssocID="{0441DD64-24B8-427B-B3E5-A98B8BC4FFD8}" presName="childText" presStyleLbl="conFgAcc1" presStyleIdx="2" presStyleCnt="6">
        <dgm:presLayoutVars>
          <dgm:bulletEnabled val="1"/>
        </dgm:presLayoutVars>
      </dgm:prSet>
      <dgm:spPr bwMode="auto"/>
    </dgm:pt>
    <dgm:pt modelId="{ACD587B6-084D-4D5D-AFCD-EBEC74049691}" type="pres">
      <dgm:prSet presAssocID="{48662B5A-702C-42D5-871B-681ACB9716AB}" presName="spaceBetweenRectangles" presStyleCnt="0"/>
      <dgm:spPr bwMode="auto"/>
    </dgm:pt>
    <dgm:pt modelId="{0BC95C2B-182E-449E-BB4B-0DBE764A3CD9}" type="pres">
      <dgm:prSet presAssocID="{1C78300F-C1AA-4CF7-B489-B9AD452505CE}" presName="parentLin" presStyleCnt="0"/>
      <dgm:spPr bwMode="auto"/>
    </dgm:pt>
    <dgm:pt modelId="{C054EBC3-7DA1-45E3-859C-F0BC0CEE206E}" type="pres">
      <dgm:prSet presAssocID="{1C78300F-C1AA-4CF7-B489-B9AD452505CE}" presName="parentLeftMargin" presStyleLbl="node1" presStyleIdx="2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250BEDA3-5E8B-47ED-A556-9E0FFAFD7743}" type="pres">
      <dgm:prSet custScaleX="142857" custScaleY="75092" presAssocID="{1C78300F-C1AA-4CF7-B489-B9AD452505CE}" presName="parentText" presStyleLbl="node1" presStyleIdx="3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DF52BEC-A24E-4873-ADB8-9A5B16726E66}" type="pres">
      <dgm:prSet presAssocID="{1C78300F-C1AA-4CF7-B489-B9AD452505CE}" presName="negativeSpace" presStyleCnt="0"/>
      <dgm:spPr bwMode="auto"/>
    </dgm:pt>
    <dgm:pt modelId="{675A5E18-BFDD-4628-8897-D00B159EC4F3}" type="pres">
      <dgm:prSet presAssocID="{1C78300F-C1AA-4CF7-B489-B9AD452505CE}" presName="childText" presStyleLbl="conFgAcc1" presStyleIdx="3" presStyleCnt="6">
        <dgm:presLayoutVars>
          <dgm:bulletEnabled val="1"/>
        </dgm:presLayoutVars>
      </dgm:prSet>
      <dgm:spPr bwMode="auto"/>
    </dgm:pt>
    <dgm:pt modelId="{F49E755B-C944-43D2-B11A-564E60C57401}" type="pres">
      <dgm:prSet presAssocID="{354921D6-2771-47B5-82D1-1053D0B0CDFB}" presName="spaceBetweenRectangles" presStyleCnt="0"/>
      <dgm:spPr bwMode="auto"/>
    </dgm:pt>
    <dgm:pt modelId="{02066BEA-0441-45A4-9D3A-4BFBE8230864}" type="pres">
      <dgm:prSet presAssocID="{9AF9B940-427E-41C7-8A39-F04EA082CC18}" presName="parentLin" presStyleCnt="0"/>
      <dgm:spPr bwMode="auto"/>
    </dgm:pt>
    <dgm:pt modelId="{0F12C02F-9DBC-4067-92CF-AD3AD9BA1776}" type="pres">
      <dgm:prSet presAssocID="{9AF9B940-427E-41C7-8A39-F04EA082CC18}" presName="parentLeftMargin" presStyleLbl="node1" presStyleIdx="3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346B7A91-CAAF-4D82-B395-573617613439}" type="pres">
      <dgm:prSet custScaleX="140144" custScaleY="103925" presAssocID="{9AF9B940-427E-41C7-8A39-F04EA082CC18}" presName="parentText" presStyleLbl="node1" presStyleIdx="4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A8A0ECD-8F62-4115-B919-5C0E010A733E}" type="pres">
      <dgm:prSet presAssocID="{9AF9B940-427E-41C7-8A39-F04EA082CC18}" presName="negativeSpace" presStyleCnt="0"/>
      <dgm:spPr bwMode="auto"/>
    </dgm:pt>
    <dgm:pt modelId="{5A091996-E474-4C1E-AE70-A9A7A02D0D2C}" type="pres">
      <dgm:prSet presAssocID="{9AF9B940-427E-41C7-8A39-F04EA082CC18}" presName="childText" presStyleLbl="conFgAcc1" presStyleIdx="4" presStyleCnt="6">
        <dgm:presLayoutVars>
          <dgm:bulletEnabled val="1"/>
        </dgm:presLayoutVars>
      </dgm:prSet>
      <dgm:spPr bwMode="auto"/>
    </dgm:pt>
    <dgm:pt modelId="{FC402929-8C79-4F80-9BEB-413588BFB344}" type="pres">
      <dgm:prSet presAssocID="{0E73E468-56B6-4DC0-9A80-99283ADD7666}" presName="spaceBetweenRectangles" presStyleCnt="0"/>
      <dgm:spPr bwMode="auto"/>
    </dgm:pt>
    <dgm:pt modelId="{D9EFDB06-F305-4B0B-88FC-05AF4F763C47}" type="pres">
      <dgm:prSet presAssocID="{4D23B800-CA39-42C0-8D5F-9466CFEE58DD}" presName="parentLin" presStyleCnt="0"/>
      <dgm:spPr bwMode="auto"/>
    </dgm:pt>
    <dgm:pt modelId="{9489F3D0-A08A-4691-99F8-E306AC9F5AAA}" type="pres">
      <dgm:prSet presAssocID="{4D23B800-CA39-42C0-8D5F-9466CFEE58DD}" presName="parentLeftMargin" presStyleLbl="node1" presStyleIdx="4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2F182D7D-64D1-4CF6-8BD7-E69C323940E7}" type="pres">
      <dgm:prSet custScaleX="133888" custScaleY="87019" presAssocID="{4D23B800-CA39-42C0-8D5F-9466CFEE58DD}" presName="parentText" presStyleLbl="node1" presStyleIdx="5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0CB53F6-2FFB-4759-96BE-B2543A6834E8}" type="pres">
      <dgm:prSet presAssocID="{4D23B800-CA39-42C0-8D5F-9466CFEE58DD}" presName="negativeSpace" presStyleCnt="0"/>
      <dgm:spPr bwMode="auto"/>
    </dgm:pt>
    <dgm:pt modelId="{76A0A813-8371-4947-9611-12B2877F3A8F}" type="pres">
      <dgm:prSet presAssocID="{4D23B800-CA39-42C0-8D5F-9466CFEE58DD}" presName="childText" presStyleLbl="conFgAcc1" presStyleIdx="5" presStyleCnt="6">
        <dgm:presLayoutVars>
          <dgm:bulletEnabled val="1"/>
        </dgm:presLayoutVars>
      </dgm:prSet>
      <dgm:spPr bwMode="auto"/>
    </dgm:pt>
  </dgm:ptLst>
  <dgm:cxnLst>
    <dgm:cxn modelId="{2B251380-7594-4676-99EA-F2D3CA512A4F}" type="presOf" srcId="{344930F3-52E3-408C-8714-1AC786DFD567}" destId="{9091925E-4A1F-4B0E-AF4E-92F8098CC1A9}" srcOrd="0" destOrd="0" presId="urn:microsoft.com/office/officeart/2005/8/layout/list1"/>
    <dgm:cxn modelId="{6991C72C-9E31-446D-A933-7CE76DE61878}" type="presOf" srcId="{4D23B800-CA39-42C0-8D5F-9466CFEE58DD}" destId="{9489F3D0-A08A-4691-99F8-E306AC9F5AAA}" srcOrd="0" destOrd="0" presId="urn:microsoft.com/office/officeart/2005/8/layout/list1"/>
    <dgm:cxn modelId="{6A5CBE6D-ECBE-4D82-812A-51F0A72ADF47}" srcId="{EE148220-9AFE-43D7-A7CE-60A407D059E5}" destId="{C01EBDA5-4953-4CAA-8691-C4AB0710DAF3}" srcOrd="0" destOrd="0" parTransId="{B836618D-8EF0-4491-A2E3-9EFF81F7B4E7}" sibTransId="{0C1F6D00-C1D5-417E-99DE-C239DBE28B7F}"/>
    <dgm:cxn modelId="{ED004B4E-BFDF-4A57-BD70-A3C93DDABCA5}" type="presOf" srcId="{0441DD64-24B8-427B-B3E5-A98B8BC4FFD8}" destId="{2ECA1A33-2B03-4D88-86CC-07FE97D92F18}" srcOrd="1" destOrd="0" presId="urn:microsoft.com/office/officeart/2005/8/layout/list1"/>
    <dgm:cxn modelId="{22FF39D9-6B31-4D52-AD87-80DDF4992763}" type="presOf" srcId="{EE148220-9AFE-43D7-A7CE-60A407D059E5}" destId="{47FA2511-1841-415F-ADC8-AADDFE97E32B}" srcOrd="0" destOrd="0" presId="urn:microsoft.com/office/officeart/2005/8/layout/list1"/>
    <dgm:cxn modelId="{C3386C05-0549-4E05-9053-2B7A4A0EB3CE}" srcId="{EE148220-9AFE-43D7-A7CE-60A407D059E5}" destId="{9AF9B940-427E-41C7-8A39-F04EA082CC18}" srcOrd="4" destOrd="0" parTransId="{E7AF84FD-90F6-45B9-97A8-0A88EBB1F022}" sibTransId="{0E73E468-56B6-4DC0-9A80-99283ADD7666}"/>
    <dgm:cxn modelId="{B677C66F-13E6-481F-BEDC-5E34B3C5D8B3}" srcId="{EE148220-9AFE-43D7-A7CE-60A407D059E5}" destId="{4D23B800-CA39-42C0-8D5F-9466CFEE58DD}" srcOrd="5" destOrd="0" parTransId="{34667CEC-F202-4C8A-9B96-99780F313D8B}" sibTransId="{74409B7F-C2B2-415E-AD45-E5FC2C54906C}"/>
    <dgm:cxn modelId="{3D6CDFC2-BB6B-4591-9CEC-F7AC5D5A548F}" srcId="{EE148220-9AFE-43D7-A7CE-60A407D059E5}" destId="{0441DD64-24B8-427B-B3E5-A98B8BC4FFD8}" srcOrd="2" destOrd="0" parTransId="{1C346C66-324A-4257-A341-B06AFF7215E3}" sibTransId="{48662B5A-702C-42D5-871B-681ACB9716AB}"/>
    <dgm:cxn modelId="{4819EFBC-00FB-4791-8C1B-62DA4C2060DB}" type="presOf" srcId="{4D23B800-CA39-42C0-8D5F-9466CFEE58DD}" destId="{2F182D7D-64D1-4CF6-8BD7-E69C323940E7}" srcOrd="1" destOrd="0" presId="urn:microsoft.com/office/officeart/2005/8/layout/list1"/>
    <dgm:cxn modelId="{62B1F1C9-88C6-4972-BCF0-23E93C558109}" type="presOf" srcId="{9AF9B940-427E-41C7-8A39-F04EA082CC18}" destId="{0F12C02F-9DBC-4067-92CF-AD3AD9BA1776}" srcOrd="0" destOrd="0" presId="urn:microsoft.com/office/officeart/2005/8/layout/list1"/>
    <dgm:cxn modelId="{78BEA2E2-C10F-4214-8047-13A59CE40A71}" type="presOf" srcId="{1C78300F-C1AA-4CF7-B489-B9AD452505CE}" destId="{250BEDA3-5E8B-47ED-A556-9E0FFAFD7743}" srcOrd="1" destOrd="0" presId="urn:microsoft.com/office/officeart/2005/8/layout/list1"/>
    <dgm:cxn modelId="{296677B1-186B-4687-8AD3-C103684DC380}" type="presOf" srcId="{0441DD64-24B8-427B-B3E5-A98B8BC4FFD8}" destId="{816D58F0-4172-473B-97E5-DE41E6471A4D}" srcOrd="0" destOrd="0" presId="urn:microsoft.com/office/officeart/2005/8/layout/list1"/>
    <dgm:cxn modelId="{C93F63BC-3B21-4E07-A963-73E0F44869CA}" type="presOf" srcId="{C01EBDA5-4953-4CAA-8691-C4AB0710DAF3}" destId="{BF3CF1CF-0CDF-4CB0-B6AB-09D0DA9E2FAB}" srcOrd="1" destOrd="0" presId="urn:microsoft.com/office/officeart/2005/8/layout/list1"/>
    <dgm:cxn modelId="{A817AB88-BF28-4722-86AC-55956E4E126B}" type="presOf" srcId="{9AF9B940-427E-41C7-8A39-F04EA082CC18}" destId="{346B7A91-CAAF-4D82-B395-573617613439}" srcOrd="1" destOrd="0" presId="urn:microsoft.com/office/officeart/2005/8/layout/list1"/>
    <dgm:cxn modelId="{8CD07BDC-B3C4-46D2-9DBF-75B610809391}" srcId="{EE148220-9AFE-43D7-A7CE-60A407D059E5}" destId="{344930F3-52E3-408C-8714-1AC786DFD567}" srcOrd="1" destOrd="0" parTransId="{375224A3-492C-4D57-86E9-C95A680BA75E}" sibTransId="{8CA550D7-5683-433F-A1F0-1AFF7CAE88E9}"/>
    <dgm:cxn modelId="{349B50A8-088B-4283-B733-D073CAEEF4C9}" type="presOf" srcId="{1C78300F-C1AA-4CF7-B489-B9AD452505CE}" destId="{C054EBC3-7DA1-45E3-859C-F0BC0CEE206E}" srcOrd="0" destOrd="0" presId="urn:microsoft.com/office/officeart/2005/8/layout/list1"/>
    <dgm:cxn modelId="{A647AC96-9CE3-4506-9E87-25C780557508}" type="presOf" srcId="{344930F3-52E3-408C-8714-1AC786DFD567}" destId="{893FFF1A-8496-4333-9E4F-FD80B704FE9B}" srcOrd="1" destOrd="0" presId="urn:microsoft.com/office/officeart/2005/8/layout/list1"/>
    <dgm:cxn modelId="{A426D20A-7B30-4695-9EF3-CB4FF63B3294}" srcId="{EE148220-9AFE-43D7-A7CE-60A407D059E5}" destId="{1C78300F-C1AA-4CF7-B489-B9AD452505CE}" srcOrd="3" destOrd="0" parTransId="{5A8C3432-E13E-4DB0-B661-2D9BCEA78671}" sibTransId="{354921D6-2771-47B5-82D1-1053D0B0CDFB}"/>
    <dgm:cxn modelId="{92B3F919-FECA-465D-8EEC-B6775A1923BA}" type="presOf" srcId="{C01EBDA5-4953-4CAA-8691-C4AB0710DAF3}" destId="{F868C800-2EE1-4574-AB8E-9C5BA38E94C6}" srcOrd="0" destOrd="0" presId="urn:microsoft.com/office/officeart/2005/8/layout/list1"/>
    <dgm:cxn modelId="{007753C8-28E5-4D94-AEC8-5CB001BCEB23}" type="presParOf" srcId="{47FA2511-1841-415F-ADC8-AADDFE97E32B}" destId="{96C4B91E-85CC-4424-8BF5-B803EC0F5B7C}" srcOrd="0" destOrd="0" presId="urn:microsoft.com/office/officeart/2005/8/layout/list1"/>
    <dgm:cxn modelId="{BE87BD4E-244E-42E2-B52B-8AAA7F01E260}" type="presParOf" srcId="{96C4B91E-85CC-4424-8BF5-B803EC0F5B7C}" destId="{F868C800-2EE1-4574-AB8E-9C5BA38E94C6}" srcOrd="0" destOrd="0" presId="urn:microsoft.com/office/officeart/2005/8/layout/list1"/>
    <dgm:cxn modelId="{8C69001E-2465-4ACC-B1EA-38AF929D99FE}" type="presParOf" srcId="{96C4B91E-85CC-4424-8BF5-B803EC0F5B7C}" destId="{BF3CF1CF-0CDF-4CB0-B6AB-09D0DA9E2FAB}" srcOrd="1" destOrd="0" presId="urn:microsoft.com/office/officeart/2005/8/layout/list1"/>
    <dgm:cxn modelId="{EA350C5E-B67D-4C92-81AF-640754073FD1}" type="presParOf" srcId="{47FA2511-1841-415F-ADC8-AADDFE97E32B}" destId="{EFC0BEC0-8B0E-40D9-8A29-AE2B41B5488B}" srcOrd="1" destOrd="0" presId="urn:microsoft.com/office/officeart/2005/8/layout/list1"/>
    <dgm:cxn modelId="{52734E7A-A4AF-4930-B2BC-7F3214037370}" type="presParOf" srcId="{47FA2511-1841-415F-ADC8-AADDFE97E32B}" destId="{ABA8D6CF-2EB1-4B8D-9C16-FA310129B4C9}" srcOrd="2" destOrd="0" presId="urn:microsoft.com/office/officeart/2005/8/layout/list1"/>
    <dgm:cxn modelId="{CA39EE4B-3B77-4E5B-A74A-90BF37E501E3}" type="presParOf" srcId="{47FA2511-1841-415F-ADC8-AADDFE97E32B}" destId="{91575576-5512-462E-A0B6-7CFC95475A55}" srcOrd="3" destOrd="0" presId="urn:microsoft.com/office/officeart/2005/8/layout/list1"/>
    <dgm:cxn modelId="{2047ED79-D32F-4E64-8058-8D857B71459B}" type="presParOf" srcId="{47FA2511-1841-415F-ADC8-AADDFE97E32B}" destId="{A3E266F7-75CD-4761-9F88-F6316B5DC33E}" srcOrd="4" destOrd="0" presId="urn:microsoft.com/office/officeart/2005/8/layout/list1"/>
    <dgm:cxn modelId="{0B982E7C-30DD-4EA9-AF49-6388849EF6A8}" type="presParOf" srcId="{A3E266F7-75CD-4761-9F88-F6316B5DC33E}" destId="{9091925E-4A1F-4B0E-AF4E-92F8098CC1A9}" srcOrd="0" destOrd="0" presId="urn:microsoft.com/office/officeart/2005/8/layout/list1"/>
    <dgm:cxn modelId="{9AF044AB-9564-4E22-8EEB-B206EA24175F}" type="presParOf" srcId="{A3E266F7-75CD-4761-9F88-F6316B5DC33E}" destId="{893FFF1A-8496-4333-9E4F-FD80B704FE9B}" srcOrd="1" destOrd="0" presId="urn:microsoft.com/office/officeart/2005/8/layout/list1"/>
    <dgm:cxn modelId="{E761F996-69B6-4404-9B01-95F6CF47D476}" type="presParOf" srcId="{47FA2511-1841-415F-ADC8-AADDFE97E32B}" destId="{001CCD76-DD0F-4928-A23E-E94908F37D74}" srcOrd="5" destOrd="0" presId="urn:microsoft.com/office/officeart/2005/8/layout/list1"/>
    <dgm:cxn modelId="{A4A3FD9D-7A3D-47D4-838C-5369FE2BAF11}" type="presParOf" srcId="{47FA2511-1841-415F-ADC8-AADDFE97E32B}" destId="{E2932AC7-9789-4DFA-848A-3197D3B6724C}" srcOrd="6" destOrd="0" presId="urn:microsoft.com/office/officeart/2005/8/layout/list1"/>
    <dgm:cxn modelId="{D66948F1-B5DD-4CFF-97C1-35CE321E76F7}" type="presParOf" srcId="{47FA2511-1841-415F-ADC8-AADDFE97E32B}" destId="{D92CAFAD-D23C-4B25-BF01-18796035DFA1}" srcOrd="7" destOrd="0" presId="urn:microsoft.com/office/officeart/2005/8/layout/list1"/>
    <dgm:cxn modelId="{989C4A27-0469-43F6-8CC0-46D03F1215A9}" type="presParOf" srcId="{47FA2511-1841-415F-ADC8-AADDFE97E32B}" destId="{A44EFB93-8921-415E-85A1-4C1BF9936DA1}" srcOrd="8" destOrd="0" presId="urn:microsoft.com/office/officeart/2005/8/layout/list1"/>
    <dgm:cxn modelId="{D07B115D-B320-42BA-ADC2-73234509C0FA}" type="presParOf" srcId="{A44EFB93-8921-415E-85A1-4C1BF9936DA1}" destId="{816D58F0-4172-473B-97E5-DE41E6471A4D}" srcOrd="0" destOrd="0" presId="urn:microsoft.com/office/officeart/2005/8/layout/list1"/>
    <dgm:cxn modelId="{D1989776-8CE3-4C0F-A76F-5EA341F611BE}" type="presParOf" srcId="{A44EFB93-8921-415E-85A1-4C1BF9936DA1}" destId="{2ECA1A33-2B03-4D88-86CC-07FE97D92F18}" srcOrd="1" destOrd="0" presId="urn:microsoft.com/office/officeart/2005/8/layout/list1"/>
    <dgm:cxn modelId="{EE7ADB21-6934-4852-B58D-E630177DDDA6}" type="presParOf" srcId="{47FA2511-1841-415F-ADC8-AADDFE97E32B}" destId="{0CFC5345-BCFE-453A-BE13-F83EE49BBD89}" srcOrd="9" destOrd="0" presId="urn:microsoft.com/office/officeart/2005/8/layout/list1"/>
    <dgm:cxn modelId="{CF067A02-57C1-404C-AB94-C956BFA5AC12}" type="presParOf" srcId="{47FA2511-1841-415F-ADC8-AADDFE97E32B}" destId="{309D89A4-A6E6-425D-838B-41D81C54C180}" srcOrd="10" destOrd="0" presId="urn:microsoft.com/office/officeart/2005/8/layout/list1"/>
    <dgm:cxn modelId="{873950C9-5576-4EC5-BE70-C147BBF24C68}" type="presParOf" srcId="{47FA2511-1841-415F-ADC8-AADDFE97E32B}" destId="{ACD587B6-084D-4D5D-AFCD-EBEC74049691}" srcOrd="11" destOrd="0" presId="urn:microsoft.com/office/officeart/2005/8/layout/list1"/>
    <dgm:cxn modelId="{F70EB4FC-F755-4501-9B63-64FCBD2F887E}" type="presParOf" srcId="{47FA2511-1841-415F-ADC8-AADDFE97E32B}" destId="{0BC95C2B-182E-449E-BB4B-0DBE764A3CD9}" srcOrd="12" destOrd="0" presId="urn:microsoft.com/office/officeart/2005/8/layout/list1"/>
    <dgm:cxn modelId="{F9917B1B-BD78-4C67-BFE6-EC1A5911A112}" type="presParOf" srcId="{0BC95C2B-182E-449E-BB4B-0DBE764A3CD9}" destId="{C054EBC3-7DA1-45E3-859C-F0BC0CEE206E}" srcOrd="0" destOrd="0" presId="urn:microsoft.com/office/officeart/2005/8/layout/list1"/>
    <dgm:cxn modelId="{238F49EE-E107-4BDE-94E8-175B7392D9C1}" type="presParOf" srcId="{0BC95C2B-182E-449E-BB4B-0DBE764A3CD9}" destId="{250BEDA3-5E8B-47ED-A556-9E0FFAFD7743}" srcOrd="1" destOrd="0" presId="urn:microsoft.com/office/officeart/2005/8/layout/list1"/>
    <dgm:cxn modelId="{C3D8240A-83D3-4371-A348-32D882FE9C3E}" type="presParOf" srcId="{47FA2511-1841-415F-ADC8-AADDFE97E32B}" destId="{9DF52BEC-A24E-4873-ADB8-9A5B16726E66}" srcOrd="13" destOrd="0" presId="urn:microsoft.com/office/officeart/2005/8/layout/list1"/>
    <dgm:cxn modelId="{9B420CFD-2335-4C45-A9E2-B9FAB6ACEB5F}" type="presParOf" srcId="{47FA2511-1841-415F-ADC8-AADDFE97E32B}" destId="{675A5E18-BFDD-4628-8897-D00B159EC4F3}" srcOrd="14" destOrd="0" presId="urn:microsoft.com/office/officeart/2005/8/layout/list1"/>
    <dgm:cxn modelId="{C1BE1A81-9CB3-4720-8ACC-BEB6C93EE976}" type="presParOf" srcId="{47FA2511-1841-415F-ADC8-AADDFE97E32B}" destId="{F49E755B-C944-43D2-B11A-564E60C57401}" srcOrd="15" destOrd="0" presId="urn:microsoft.com/office/officeart/2005/8/layout/list1"/>
    <dgm:cxn modelId="{9FB81459-5F3C-498D-B5C5-C5F6CA8932D2}" type="presParOf" srcId="{47FA2511-1841-415F-ADC8-AADDFE97E32B}" destId="{02066BEA-0441-45A4-9D3A-4BFBE8230864}" srcOrd="16" destOrd="0" presId="urn:microsoft.com/office/officeart/2005/8/layout/list1"/>
    <dgm:cxn modelId="{BDBFFABC-D755-468D-B238-27FD50CF259D}" type="presParOf" srcId="{02066BEA-0441-45A4-9D3A-4BFBE8230864}" destId="{0F12C02F-9DBC-4067-92CF-AD3AD9BA1776}" srcOrd="0" destOrd="0" presId="urn:microsoft.com/office/officeart/2005/8/layout/list1"/>
    <dgm:cxn modelId="{7923140C-7FCA-4DC8-B1D4-10703DBBAE62}" type="presParOf" srcId="{02066BEA-0441-45A4-9D3A-4BFBE8230864}" destId="{346B7A91-CAAF-4D82-B395-573617613439}" srcOrd="1" destOrd="0" presId="urn:microsoft.com/office/officeart/2005/8/layout/list1"/>
    <dgm:cxn modelId="{16339351-86FD-4A12-B26C-4B19DBAE6B0D}" type="presParOf" srcId="{47FA2511-1841-415F-ADC8-AADDFE97E32B}" destId="{9A8A0ECD-8F62-4115-B919-5C0E010A733E}" srcOrd="17" destOrd="0" presId="urn:microsoft.com/office/officeart/2005/8/layout/list1"/>
    <dgm:cxn modelId="{01DFE2C3-7497-418D-965A-A2DE5BED0F78}" type="presParOf" srcId="{47FA2511-1841-415F-ADC8-AADDFE97E32B}" destId="{5A091996-E474-4C1E-AE70-A9A7A02D0D2C}" srcOrd="18" destOrd="0" presId="urn:microsoft.com/office/officeart/2005/8/layout/list1"/>
    <dgm:cxn modelId="{61DADA87-9D4D-4260-8AA1-951201F709F3}" type="presParOf" srcId="{47FA2511-1841-415F-ADC8-AADDFE97E32B}" destId="{FC402929-8C79-4F80-9BEB-413588BFB344}" srcOrd="19" destOrd="0" presId="urn:microsoft.com/office/officeart/2005/8/layout/list1"/>
    <dgm:cxn modelId="{79B28FDB-3D7A-4E8F-9ED8-848569915B39}" type="presParOf" srcId="{47FA2511-1841-415F-ADC8-AADDFE97E32B}" destId="{D9EFDB06-F305-4B0B-88FC-05AF4F763C47}" srcOrd="20" destOrd="0" presId="urn:microsoft.com/office/officeart/2005/8/layout/list1"/>
    <dgm:cxn modelId="{D2708A88-3396-4B54-8889-21A355BD72A1}" type="presParOf" srcId="{D9EFDB06-F305-4B0B-88FC-05AF4F763C47}" destId="{9489F3D0-A08A-4691-99F8-E306AC9F5AAA}" srcOrd="0" destOrd="0" presId="urn:microsoft.com/office/officeart/2005/8/layout/list1"/>
    <dgm:cxn modelId="{87620E67-F193-4D57-8F8A-139C2B0C0C86}" type="presParOf" srcId="{D9EFDB06-F305-4B0B-88FC-05AF4F763C47}" destId="{2F182D7D-64D1-4CF6-8BD7-E69C323940E7}" srcOrd="1" destOrd="0" presId="urn:microsoft.com/office/officeart/2005/8/layout/list1"/>
    <dgm:cxn modelId="{3FF9A4EE-8587-4AEA-A28F-92C018CF762E}" type="presParOf" srcId="{47FA2511-1841-415F-ADC8-AADDFE97E32B}" destId="{30CB53F6-2FFB-4759-96BE-B2543A6834E8}" srcOrd="21" destOrd="0" presId="urn:microsoft.com/office/officeart/2005/8/layout/list1"/>
    <dgm:cxn modelId="{44308765-F1AA-4536-A42B-D0DF8DEDA5AE}" type="presParOf" srcId="{47FA2511-1841-415F-ADC8-AADDFE97E32B}" destId="{76A0A813-8371-4947-9611-12B2877F3A8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08475FD0-7649-4974-B65F-393594F6D6C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17575389-810C-468C-BA0E-ECD06662C78C}">
      <dgm:prSet phldrT="[Текст]"/>
      <dgm:spPr bwMode="auto"/>
      <dgm:t>
        <a:bodyPr/>
        <a:lstStyle/>
        <a:p>
          <a:pPr>
            <a:defRPr/>
          </a:pPr>
          <a:r>
            <a:rPr lang="ru-RU"/>
            <a:t>Информирование</a:t>
          </a:r>
          <a:endParaRPr lang="ru-RU"/>
        </a:p>
      </dgm:t>
    </dgm:pt>
    <dgm:pt modelId="{E7D9625B-2D53-4AEE-ACAF-A1C78903F513}" type="parTrans" cxnId="{7E73FFCE-532A-4C45-B51A-349942FDFF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1B1E887-3399-44DC-B3B6-97AA763587B5}" type="sibTrans" cxnId="{7E73FFCE-532A-4C45-B51A-349942FDFF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ADA26CE-7B6B-4FB6-915F-B49DCDEB0672}">
      <dgm:prSet phldrT="[Текст]"/>
      <dgm:spPr bwMode="auto"/>
      <dgm:t>
        <a:bodyPr/>
        <a:lstStyle/>
        <a:p>
          <a:pPr>
            <a:defRPr/>
          </a:pPr>
          <a:r>
            <a:rPr lang="ru-RU"/>
            <a:t>Демонстрация </a:t>
          </a:r>
          <a:endParaRPr lang="ru-RU"/>
        </a:p>
      </dgm:t>
    </dgm:pt>
    <dgm:pt modelId="{78619ABD-3E34-413A-8375-1578661E50CF}" type="parTrans" cxnId="{90B07A82-4AE3-4EDA-88E3-962624F672A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465D56A-D5D1-4D4C-950C-868D36D89CBC}" type="sibTrans" cxnId="{90B07A82-4AE3-4EDA-88E3-962624F672A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77C1842-B6C0-4730-9952-59E226A77BE3}">
      <dgm:prSet phldrT="[Текст]"/>
      <dgm:spPr bwMode="auto"/>
      <dgm:t>
        <a:bodyPr/>
        <a:lstStyle/>
        <a:p>
          <a:pPr>
            <a:defRPr/>
          </a:pPr>
          <a:r>
            <a:rPr lang="ru-RU"/>
            <a:t>Практика</a:t>
          </a:r>
          <a:endParaRPr lang="ru-RU"/>
        </a:p>
      </dgm:t>
    </dgm:pt>
    <dgm:pt modelId="{6948CA72-7A7C-420B-8586-1FE2C24A3596}" type="parTrans" cxnId="{BF52F71B-F134-45D3-8B3B-54A8BBC238B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52BA75-DDDB-4766-BF02-C18C8FD34AC4}" type="sibTrans" cxnId="{BF52F71B-F134-45D3-8B3B-54A8BBC238B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864CC71-182A-412D-BF9E-29619DA26B85}">
      <dgm:prSet phldrT="[Текст]"/>
      <dgm:spPr bwMode="auto"/>
      <dgm:t>
        <a:bodyPr/>
        <a:lstStyle/>
        <a:p>
          <a:pPr>
            <a:defRPr/>
          </a:pPr>
          <a:r>
            <a:rPr lang="ru-RU"/>
            <a:t>Обратная связь</a:t>
          </a:r>
          <a:endParaRPr lang="ru-RU"/>
        </a:p>
      </dgm:t>
    </dgm:pt>
    <dgm:pt modelId="{0BD90CCE-1ABA-40F0-ABD7-EA81D5E563AA}" type="parTrans" cxnId="{A21C75F2-2ADD-4B0F-9383-551553F2BE4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544A19F-B2E2-4388-9F5A-CBE29664F5D9}" type="sibTrans" cxnId="{A21C75F2-2ADD-4B0F-9383-551553F2BE4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52DF057-9B3B-4A94-B66F-2D1793CA04C3}" type="pres">
      <dgm:prSet presAssocID="{08475FD0-7649-4974-B65F-393594F6D6C2}" presName="Name0" presStyleCnt="0">
        <dgm:presLayoutVars>
          <dgm:dir val="norm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FB6FEF9-58BE-4930-A971-DDB1DA6FA2B6}" type="pres">
      <dgm:prSet presAssocID="{08475FD0-7649-4974-B65F-393594F6D6C2}" presName="cycle" presStyleCnt="0"/>
      <dgm:spPr bwMode="auto"/>
    </dgm:pt>
    <dgm:pt modelId="{7FB6BA0D-DE7B-44A6-A270-1CB644208B3B}" type="pres">
      <dgm:prSet presAssocID="{17575389-810C-468C-BA0E-ECD06662C78C}" presName="nodeFirstNode" presStyleLbl="node1" presStyleIdx="0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733EAA6-573E-4754-8EB7-86DC8DAC8454}" type="pres">
      <dgm:prSet presAssocID="{11B1E887-3399-44DC-B3B6-97AA763587B5}" presName="sibTransFirstNode" presStyleLbl="bgShp" presStyleIdx="0" presStyleCnt="1"/>
      <dgm:spPr bwMode="auto"/>
      <dgm:t>
        <a:bodyPr/>
        <a:lstStyle/>
        <a:p>
          <a:pPr>
            <a:defRPr/>
          </a:pPr>
          <a:endParaRPr lang="ru-RU"/>
        </a:p>
      </dgm:t>
    </dgm:pt>
    <dgm:pt modelId="{F54104F4-8E80-4ECF-A24C-2894F9157CBC}" type="pres">
      <dgm:prSet presAssocID="{5ADA26CE-7B6B-4FB6-915F-B49DCDEB0672}" presName="nodeFollowingNodes" presStyleLbl="node1" presStyleIdx="1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1099523-9E0C-494B-9DC2-472494982348}" type="pres">
      <dgm:prSet presAssocID="{477C1842-B6C0-4730-9952-59E226A77BE3}" presName="nodeFollowingNodes" presStyleLbl="node1" presStyleIdx="2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2810854-DBC2-4D6F-B09D-2792ED6420E9}" type="pres">
      <dgm:prSet presAssocID="{1864CC71-182A-412D-BF9E-29619DA26B85}" presName="nodeFollowingNodes" presStyleLbl="node1" presStyleIdx="3" presStyleCnt="4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A21C75F2-2ADD-4B0F-9383-551553F2BE4D}" srcId="{08475FD0-7649-4974-B65F-393594F6D6C2}" destId="{1864CC71-182A-412D-BF9E-29619DA26B85}" srcOrd="3" destOrd="0" parTransId="{0BD90CCE-1ABA-40F0-ABD7-EA81D5E563AA}" sibTransId="{2544A19F-B2E2-4388-9F5A-CBE29664F5D9}"/>
    <dgm:cxn modelId="{469094B2-25A1-421B-8233-4C2C3BBE6E4B}" type="presOf" srcId="{5ADA26CE-7B6B-4FB6-915F-B49DCDEB0672}" destId="{F54104F4-8E80-4ECF-A24C-2894F9157CBC}" srcOrd="0" destOrd="0" presId="urn:microsoft.com/office/officeart/2005/8/layout/cycle3"/>
    <dgm:cxn modelId="{7E73FFCE-532A-4C45-B51A-349942FDFF86}" srcId="{08475FD0-7649-4974-B65F-393594F6D6C2}" destId="{17575389-810C-468C-BA0E-ECD06662C78C}" srcOrd="0" destOrd="0" parTransId="{E7D9625B-2D53-4AEE-ACAF-A1C78903F513}" sibTransId="{11B1E887-3399-44DC-B3B6-97AA763587B5}"/>
    <dgm:cxn modelId="{90B07A82-4AE3-4EDA-88E3-962624F672A2}" srcId="{08475FD0-7649-4974-B65F-393594F6D6C2}" destId="{5ADA26CE-7B6B-4FB6-915F-B49DCDEB0672}" srcOrd="1" destOrd="0" parTransId="{78619ABD-3E34-413A-8375-1578661E50CF}" sibTransId="{0465D56A-D5D1-4D4C-950C-868D36D89CBC}"/>
    <dgm:cxn modelId="{861EB200-4372-4DFF-8411-D177DD9A5FF8}" type="presOf" srcId="{477C1842-B6C0-4730-9952-59E226A77BE3}" destId="{E1099523-9E0C-494B-9DC2-472494982348}" srcOrd="0" destOrd="0" presId="urn:microsoft.com/office/officeart/2005/8/layout/cycle3"/>
    <dgm:cxn modelId="{BF52F71B-F134-45D3-8B3B-54A8BBC238BA}" srcId="{08475FD0-7649-4974-B65F-393594F6D6C2}" destId="{477C1842-B6C0-4730-9952-59E226A77BE3}" srcOrd="2" destOrd="0" parTransId="{6948CA72-7A7C-420B-8586-1FE2C24A3596}" sibTransId="{D752BA75-DDDB-4766-BF02-C18C8FD34AC4}"/>
    <dgm:cxn modelId="{84EDC837-FDC2-4F18-8D84-9BD52D67B5B2}" type="presOf" srcId="{17575389-810C-468C-BA0E-ECD06662C78C}" destId="{7FB6BA0D-DE7B-44A6-A270-1CB644208B3B}" srcOrd="0" destOrd="0" presId="urn:microsoft.com/office/officeart/2005/8/layout/cycle3"/>
    <dgm:cxn modelId="{DF464ECF-7820-48F8-A15D-65CABA5F2263}" type="presOf" srcId="{11B1E887-3399-44DC-B3B6-97AA763587B5}" destId="{3733EAA6-573E-4754-8EB7-86DC8DAC8454}" srcOrd="0" destOrd="0" presId="urn:microsoft.com/office/officeart/2005/8/layout/cycle3"/>
    <dgm:cxn modelId="{9DC545C3-9960-4040-98D2-AEFB6B93D874}" type="presOf" srcId="{1864CC71-182A-412D-BF9E-29619DA26B85}" destId="{22810854-DBC2-4D6F-B09D-2792ED6420E9}" srcOrd="0" destOrd="0" presId="urn:microsoft.com/office/officeart/2005/8/layout/cycle3"/>
    <dgm:cxn modelId="{A551CB27-C6AC-476C-97E7-02E698BCB969}" type="presOf" srcId="{08475FD0-7649-4974-B65F-393594F6D6C2}" destId="{E52DF057-9B3B-4A94-B66F-2D1793CA04C3}" srcOrd="0" destOrd="0" presId="urn:microsoft.com/office/officeart/2005/8/layout/cycle3"/>
    <dgm:cxn modelId="{AE78DAF4-7C5F-4ED5-8023-814C9DB0DAAC}" type="presParOf" srcId="{E52DF057-9B3B-4A94-B66F-2D1793CA04C3}" destId="{AFB6FEF9-58BE-4930-A971-DDB1DA6FA2B6}" srcOrd="0" destOrd="0" presId="urn:microsoft.com/office/officeart/2005/8/layout/cycle3"/>
    <dgm:cxn modelId="{ECFED6C5-0CE5-4C69-B7AA-25C3A1F5573D}" type="presParOf" srcId="{AFB6FEF9-58BE-4930-A971-DDB1DA6FA2B6}" destId="{7FB6BA0D-DE7B-44A6-A270-1CB644208B3B}" srcOrd="0" destOrd="0" presId="urn:microsoft.com/office/officeart/2005/8/layout/cycle3"/>
    <dgm:cxn modelId="{D1E80259-7828-4EA7-95D0-D5E08EEE3EE3}" type="presParOf" srcId="{AFB6FEF9-58BE-4930-A971-DDB1DA6FA2B6}" destId="{3733EAA6-573E-4754-8EB7-86DC8DAC8454}" srcOrd="1" destOrd="0" presId="urn:microsoft.com/office/officeart/2005/8/layout/cycle3"/>
    <dgm:cxn modelId="{363C8188-DF8F-48B4-B284-5E11FEBACD4F}" type="presParOf" srcId="{AFB6FEF9-58BE-4930-A971-DDB1DA6FA2B6}" destId="{F54104F4-8E80-4ECF-A24C-2894F9157CBC}" srcOrd="2" destOrd="0" presId="urn:microsoft.com/office/officeart/2005/8/layout/cycle3"/>
    <dgm:cxn modelId="{C3C4DBBF-FA3D-4857-AE7F-152B4E76020E}" type="presParOf" srcId="{AFB6FEF9-58BE-4930-A971-DDB1DA6FA2B6}" destId="{E1099523-9E0C-494B-9DC2-472494982348}" srcOrd="3" destOrd="0" presId="urn:microsoft.com/office/officeart/2005/8/layout/cycle3"/>
    <dgm:cxn modelId="{E37824A1-23DD-4225-9D28-83F298D97603}" type="presParOf" srcId="{AFB6FEF9-58BE-4930-A971-DDB1DA6FA2B6}" destId="{22810854-DBC2-4D6F-B09D-2792ED6420E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EAE317B0-B124-4EFB-82F6-9E92169E8D2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C043294-0383-4785-97C2-FDE5B54C247A}">
      <dgm:prSet phldrT="[Текст]" custT="1"/>
      <dgm:spPr bwMode="auto"/>
      <dgm:t>
        <a:bodyPr/>
        <a:lstStyle/>
        <a:p>
          <a:pPr algn="ctr">
            <a:defRPr/>
          </a:pPr>
          <a:r>
            <a:rPr lang="ru-RU" sz="1400"/>
            <a:t>Рабочая группа подбирает наставников из числа наиболее профессионально подготовленных лиц</a:t>
          </a:r>
          <a:endParaRPr lang="ru-RU" sz="1400"/>
        </a:p>
      </dgm:t>
    </dgm:pt>
    <dgm:pt modelId="{C797BB47-8747-4CD0-B10C-E8A4666D3A10}" type="parTrans" cxnId="{9987B18F-A019-41C4-8E70-47D5C83504F4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6D0BA5A1-7E24-487C-988D-669ED2935C35}" type="sibTrans" cxnId="{9987B18F-A019-41C4-8E70-47D5C83504F4}">
      <dgm:prSet/>
      <dgm:spPr bwMode="auto">
        <a:ln>
          <a:solidFill>
            <a:srgbClr val="1B6B40">
              <a:alpha val="90000"/>
            </a:srgbClr>
          </a:solidFill>
        </a:ln>
      </dgm:spPr>
      <dgm:t>
        <a:bodyPr/>
        <a:lstStyle/>
        <a:p>
          <a:pPr>
            <a:defRPr/>
          </a:pPr>
          <a:endParaRPr lang="ru-RU" sz="1400"/>
        </a:p>
      </dgm:t>
    </dgm:pt>
    <dgm:pt modelId="{58679BFB-FBD5-4F73-A045-99896A51475D}">
      <dgm:prSet phldrT="" custT="1"/>
      <dgm:spPr bwMode="auto"/>
      <dgm:t>
        <a:bodyPr lIns="36000" rIns="36000"/>
        <a:lstStyle/>
        <a:p>
          <a:pPr algn="ctr">
            <a:defRPr/>
          </a:pPr>
          <a:r>
            <a:rPr lang="ru-RU" sz="1150"/>
            <a:t>Наставник осуществляет мероприятия  наставнической деятельности в отношении одного или нескольких гражданских служащих одновременно  (не более 3)</a:t>
          </a:r>
          <a:endParaRPr lang="ru-RU" sz="1150"/>
        </a:p>
      </dgm:t>
    </dgm:pt>
    <dgm:pt modelId="{AB6B3196-E660-4845-8F4E-EAA444A6A73B}" type="parTrans" cxnId="{76344275-38CA-4C63-A1B0-4C1422B79A8E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316CD34F-B66B-40E3-8202-14B347A45C19}" type="sibTrans" cxnId="{76344275-38CA-4C63-A1B0-4C1422B79A8E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2F1DC65C-1BE4-46F2-9BAA-8D7F6F8EA1DB}">
      <dgm:prSet phldrT="" custT="1"/>
      <dgm:spPr bwMode="auto"/>
      <dgm:t>
        <a:bodyPr/>
        <a:lstStyle/>
        <a:p>
          <a:pPr>
            <a:defRPr/>
          </a:pPr>
          <a:r>
            <a:rPr lang="ru-RU" sz="1400"/>
            <a:t>Кандидатуры наставников рассматриваются на заседаниях рабочей группы</a:t>
          </a:r>
          <a:endParaRPr lang="ru-RU" sz="1400"/>
        </a:p>
      </dgm:t>
    </dgm:pt>
    <dgm:pt modelId="{2BB27B7B-0244-4C4C-A679-7A95ADCF8641}" type="parTrans" cxnId="{205C531C-D19D-404E-B498-4173AC7F839D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6BCB04F6-E7AD-4261-A913-54CC8E8AA0E6}" type="sibTrans" cxnId="{205C531C-D19D-404E-B498-4173AC7F839D}">
      <dgm:prSet/>
      <dgm:spPr bwMode="auto"/>
      <dgm:t>
        <a:bodyPr/>
        <a:lstStyle/>
        <a:p>
          <a:pPr>
            <a:defRPr/>
          </a:pPr>
          <a:endParaRPr lang="ru-RU" sz="1400"/>
        </a:p>
      </dgm:t>
    </dgm:pt>
    <dgm:pt modelId="{DD3D11C0-AA33-4EBF-B280-C5EFEF7C4FC8}" type="pres">
      <dgm:prSet presAssocID="{EAE317B0-B124-4EFB-82F6-9E92169E8D23}" presName="Name0" presStyleCnt="0">
        <dgm:presLayoutVars>
          <dgm:chPref val="3"/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373BB1B-6AE4-4573-8C8E-A11805291A89}" type="pres">
      <dgm:prSet presAssocID="{2F1DC65C-1BE4-46F2-9BAA-8D7F6F8EA1DB}" presName="horFlow" presStyleCnt="0"/>
      <dgm:spPr bwMode="auto"/>
    </dgm:pt>
    <dgm:pt modelId="{40BEDAE4-643A-4C7C-A323-05121A3F22F1}" type="pres">
      <dgm:prSet presAssocID="{2F1DC65C-1BE4-46F2-9BAA-8D7F6F8EA1DB}" presName="bigChev" presStyleLbl="node1" presStyleIdx="0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D1E0088A-EC52-4617-830C-5B0A4AF3F41F}" type="pres">
      <dgm:prSet presAssocID="{2F1DC65C-1BE4-46F2-9BAA-8D7F6F8EA1DB}" presName="vSp" presStyleCnt="0"/>
      <dgm:spPr bwMode="auto"/>
    </dgm:pt>
    <dgm:pt modelId="{64CA7975-8792-4A0D-B193-0AFB4052E7DC}" type="pres">
      <dgm:prSet presAssocID="{DC043294-0383-4785-97C2-FDE5B54C247A}" presName="horFlow" presStyleCnt="0"/>
      <dgm:spPr bwMode="auto"/>
    </dgm:pt>
    <dgm:pt modelId="{A4405F2C-1447-4484-91F3-671F6E8A4E6A}" type="pres">
      <dgm:prSet presAssocID="{DC043294-0383-4785-97C2-FDE5B54C247A}" presName="bigChev" presStyleLbl="node1" presStyleIdx="1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E034586B-ACA1-4289-8637-C5574580BFB0}" type="pres">
      <dgm:prSet presAssocID="{DC043294-0383-4785-97C2-FDE5B54C247A}" presName="vSp" presStyleCnt="0"/>
      <dgm:spPr bwMode="auto"/>
    </dgm:pt>
    <dgm:pt modelId="{89DBB039-538A-490B-A788-C8E939393EDB}" type="pres">
      <dgm:prSet presAssocID="{58679BFB-FBD5-4F73-A045-99896A51475D}" presName="horFlow" presStyleCnt="0"/>
      <dgm:spPr bwMode="auto"/>
    </dgm:pt>
    <dgm:pt modelId="{069A11A7-478F-42C8-AECD-5CE129ECADA9}" type="pres">
      <dgm:prSet presAssocID="{58679BFB-FBD5-4F73-A045-99896A51475D}" presName="bigChev" presStyleLbl="node1" presStyleIdx="2" presStyleCnt="3"/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76C01C8F-8764-4A27-91B3-7F2B46EA74A8}" type="presOf" srcId="{DC043294-0383-4785-97C2-FDE5B54C247A}" destId="{A4405F2C-1447-4484-91F3-671F6E8A4E6A}" srcOrd="0" destOrd="0" presId="urn:microsoft.com/office/officeart/2005/8/layout/lProcess3"/>
    <dgm:cxn modelId="{205C531C-D19D-404E-B498-4173AC7F839D}" srcId="{EAE317B0-B124-4EFB-82F6-9E92169E8D23}" destId="{2F1DC65C-1BE4-46F2-9BAA-8D7F6F8EA1DB}" srcOrd="0" destOrd="0" parTransId="{2BB27B7B-0244-4C4C-A679-7A95ADCF8641}" sibTransId="{6BCB04F6-E7AD-4261-A913-54CC8E8AA0E6}"/>
    <dgm:cxn modelId="{E47BE423-D574-494E-92E7-D93870E4EB03}" type="presOf" srcId="{2F1DC65C-1BE4-46F2-9BAA-8D7F6F8EA1DB}" destId="{40BEDAE4-643A-4C7C-A323-05121A3F22F1}" srcOrd="0" destOrd="0" presId="urn:microsoft.com/office/officeart/2005/8/layout/lProcess3"/>
    <dgm:cxn modelId="{9987B18F-A019-41C4-8E70-47D5C83504F4}" srcId="{EAE317B0-B124-4EFB-82F6-9E92169E8D23}" destId="{DC043294-0383-4785-97C2-FDE5B54C247A}" srcOrd="1" destOrd="0" parTransId="{C797BB47-8747-4CD0-B10C-E8A4666D3A10}" sibTransId="{6D0BA5A1-7E24-487C-988D-669ED2935C35}"/>
    <dgm:cxn modelId="{2051DF8E-67F7-4066-818D-2B93448EE8F7}" type="presOf" srcId="{58679BFB-FBD5-4F73-A045-99896A51475D}" destId="{069A11A7-478F-42C8-AECD-5CE129ECADA9}" srcOrd="0" destOrd="0" presId="urn:microsoft.com/office/officeart/2005/8/layout/lProcess3"/>
    <dgm:cxn modelId="{CCCAAF01-B662-479C-B663-079A8F1CDEEC}" type="presOf" srcId="{EAE317B0-B124-4EFB-82F6-9E92169E8D23}" destId="{DD3D11C0-AA33-4EBF-B280-C5EFEF7C4FC8}" srcOrd="0" destOrd="0" presId="urn:microsoft.com/office/officeart/2005/8/layout/lProcess3"/>
    <dgm:cxn modelId="{76344275-38CA-4C63-A1B0-4C1422B79A8E}" srcId="{EAE317B0-B124-4EFB-82F6-9E92169E8D23}" destId="{58679BFB-FBD5-4F73-A045-99896A51475D}" srcOrd="2" destOrd="0" parTransId="{AB6B3196-E660-4845-8F4E-EAA444A6A73B}" sibTransId="{316CD34F-B66B-40E3-8202-14B347A45C19}"/>
    <dgm:cxn modelId="{4F8E0C85-7923-4483-AAAB-5FE43B577A7D}" type="presParOf" srcId="{DD3D11C0-AA33-4EBF-B280-C5EFEF7C4FC8}" destId="{1373BB1B-6AE4-4573-8C8E-A11805291A89}" srcOrd="0" destOrd="0" presId="urn:microsoft.com/office/officeart/2005/8/layout/lProcess3"/>
    <dgm:cxn modelId="{88AF7384-5D18-49A0-B630-8B01D73546BB}" type="presParOf" srcId="{1373BB1B-6AE4-4573-8C8E-A11805291A89}" destId="{40BEDAE4-643A-4C7C-A323-05121A3F22F1}" srcOrd="0" destOrd="0" presId="urn:microsoft.com/office/officeart/2005/8/layout/lProcess3"/>
    <dgm:cxn modelId="{D472D4AF-1B7C-43F2-95FA-A8EA0AFF4589}" type="presParOf" srcId="{DD3D11C0-AA33-4EBF-B280-C5EFEF7C4FC8}" destId="{D1E0088A-EC52-4617-830C-5B0A4AF3F41F}" srcOrd="1" destOrd="0" presId="urn:microsoft.com/office/officeart/2005/8/layout/lProcess3"/>
    <dgm:cxn modelId="{E69D113B-7C1A-42CE-A4BB-09C420405018}" type="presParOf" srcId="{DD3D11C0-AA33-4EBF-B280-C5EFEF7C4FC8}" destId="{64CA7975-8792-4A0D-B193-0AFB4052E7DC}" srcOrd="2" destOrd="0" presId="urn:microsoft.com/office/officeart/2005/8/layout/lProcess3"/>
    <dgm:cxn modelId="{A61ED8FD-4F68-4A69-A4A3-86F1A9336059}" type="presParOf" srcId="{64CA7975-8792-4A0D-B193-0AFB4052E7DC}" destId="{A4405F2C-1447-4484-91F3-671F6E8A4E6A}" srcOrd="0" destOrd="0" presId="urn:microsoft.com/office/officeart/2005/8/layout/lProcess3"/>
    <dgm:cxn modelId="{EBD74CFD-1A11-48C2-9887-123F000CCABE}" type="presParOf" srcId="{DD3D11C0-AA33-4EBF-B280-C5EFEF7C4FC8}" destId="{E034586B-ACA1-4289-8637-C5574580BFB0}" srcOrd="3" destOrd="0" presId="urn:microsoft.com/office/officeart/2005/8/layout/lProcess3"/>
    <dgm:cxn modelId="{1C8AA3AB-1693-46ED-98D3-EECC62805374}" type="presParOf" srcId="{DD3D11C0-AA33-4EBF-B280-C5EFEF7C4FC8}" destId="{89DBB039-538A-490B-A788-C8E939393EDB}" srcOrd="4" destOrd="0" presId="urn:microsoft.com/office/officeart/2005/8/layout/lProcess3"/>
    <dgm:cxn modelId="{25C19EE1-D04B-4FE5-B075-5F8EDB8B920C}" type="presParOf" srcId="{89DBB039-538A-490B-A788-C8E939393EDB}" destId="{069A11A7-478F-42C8-AECD-5CE129ECADA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176060A-5417-4A57-907A-19175BBBD248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99EB4B98-C5D5-46FE-AC2D-5FB035D7CA95}">
      <dgm:prSet phldrT="[Текст]"/>
      <dgm:spPr bwMode="auto"/>
      <dgm:t>
        <a:bodyPr/>
        <a:lstStyle/>
        <a:p>
          <a:pPr>
            <a:defRPr/>
          </a:pPr>
          <a:r>
            <a:rPr lang="ru-RU"/>
            <a:t>Принимать участие в подборе и создании резерва наставников</a:t>
          </a:r>
          <a:endParaRPr lang="ru-RU"/>
        </a:p>
      </dgm:t>
    </dgm:pt>
    <dgm:pt modelId="{7FFB605C-D524-41B4-A053-7A4FD514B44D}" type="parTrans" cxnId="{34275891-9655-43FE-A3ED-6E1DD0CDD9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A4EE63D-ADF9-4CD7-97A2-F79E27A1153B}" type="sibTrans" cxnId="{34275891-9655-43FE-A3ED-6E1DD0CDD9A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7FF1698-F4B7-4B90-939C-222AEA32B1A9}">
      <dgm:prSet phldrT="[Текст]"/>
      <dgm:spPr bwMode="auto"/>
      <dgm:t>
        <a:bodyPr/>
        <a:lstStyle/>
        <a:p>
          <a:pPr>
            <a:defRPr/>
          </a:pPr>
          <a:r>
            <a:rPr lang="ru-RU"/>
            <a:t>Оказывать методическую и практическую помощь наставникам в планировании их работы</a:t>
          </a:r>
          <a:endParaRPr lang="ru-RU"/>
        </a:p>
      </dgm:t>
    </dgm:pt>
    <dgm:pt modelId="{AD8CED3D-056E-4D7C-A03B-3B6193E484BB}" type="parTrans" cxnId="{D25501EC-6BDA-4EC5-9B8C-8AEFB075976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A1A05B0-7D3F-4B6C-A24D-7C11C96159C1}" type="sibTrans" cxnId="{D25501EC-6BDA-4EC5-9B8C-8AEFB075976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78319D-5DB1-4F42-B263-3A053610D5BA}">
      <dgm:prSet phldrT="[Текст]"/>
      <dgm:spPr bwMode="auto"/>
      <dgm:t>
        <a:bodyPr/>
        <a:lstStyle/>
        <a:p>
          <a:pPr>
            <a:defRPr/>
          </a:pPr>
          <a:r>
            <a:rPr lang="ru-RU"/>
            <a:t>Изучать, обобщать и распространять передовой опыт работы наставников</a:t>
          </a:r>
          <a:endParaRPr lang="ru-RU"/>
        </a:p>
      </dgm:t>
    </dgm:pt>
    <dgm:pt modelId="{9E857BE0-925A-4007-BE69-F8BD839804F9}" type="parTrans" cxnId="{62930091-C256-48AC-BCD4-7228B7CB124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6F23A3D-E8EA-4699-941D-90BC7CE14D64}" type="sibTrans" cxnId="{62930091-C256-48AC-BCD4-7228B7CB124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481B219-377B-4A3A-81DE-3E49A4595289}">
      <dgm:prSet phldrT="[Текст]"/>
      <dgm:spPr bwMode="auto"/>
      <dgm:t>
        <a:bodyPr/>
        <a:lstStyle/>
        <a:p>
          <a:pPr>
            <a:defRPr/>
          </a:pPr>
          <a:r>
            <a:rPr lang="ru-RU"/>
            <a:t>Рассматривать на заседаниях отчеты наставников и лиц, в отношении которых применено наставничество</a:t>
          </a:r>
          <a:endParaRPr lang="ru-RU"/>
        </a:p>
      </dgm:t>
    </dgm:pt>
    <dgm:pt modelId="{74E6ADFA-A8AB-42C3-95BD-B05909DE8595}" type="parTrans" cxnId="{7F211AC0-169F-46F8-A860-B2C85148A8D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90A569-1604-498F-BE62-ECB00AEF608A}" type="sibTrans" cxnId="{7F211AC0-169F-46F8-A860-B2C85148A8D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19D2584-1BF2-43CB-85AF-270D5EAD6324}" type="pres">
      <dgm:prSet presAssocID="{3176060A-5417-4A57-907A-19175BBBD248}" presName="linear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3BC6E47-8D6A-4D78-A7CB-3F4E6C19617C}" type="pres">
      <dgm:prSet presAssocID="{99EB4B98-C5D5-46FE-AC2D-5FB035D7CA95}" presName="parentLin" presStyleCnt="0"/>
      <dgm:spPr bwMode="auto"/>
    </dgm:pt>
    <dgm:pt modelId="{89947BF7-4B86-4C29-8007-079D171D2BD4}" type="pres">
      <dgm:prSet presAssocID="{99EB4B98-C5D5-46FE-AC2D-5FB035D7CA95}" presName="parentLeftMargin" presStyleLbl="node1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895C57A8-D237-4AB0-A91E-0B43FBF3C48A}" type="pres">
      <dgm:prSet custScaleX="115250" custScaleY="230994" presAssocID="{99EB4B98-C5D5-46FE-AC2D-5FB035D7CA95}" presName="parentText" presStyleLbl="node1" presStyleIdx="0" presStyleCnt="4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34914D0-9619-48FE-8415-AEBAFAA94F8F}" type="pres">
      <dgm:prSet presAssocID="{99EB4B98-C5D5-46FE-AC2D-5FB035D7CA95}" presName="negativeSpace" presStyleCnt="0"/>
      <dgm:spPr bwMode="auto"/>
    </dgm:pt>
    <dgm:pt modelId="{F723398D-9A42-4BB4-A114-332F793597BC}" type="pres">
      <dgm:prSet custScaleX="89190" presAssocID="{99EB4B98-C5D5-46FE-AC2D-5FB035D7CA95}" presName="childText" presStyleLbl="conFgAcc1" presStyleIdx="0" presStyleCnt="4">
        <dgm:presLayoutVars>
          <dgm:bulletEnabled val="1"/>
        </dgm:presLayoutVars>
      </dgm:prSet>
      <dgm:spPr bwMode="auto"/>
    </dgm:pt>
    <dgm:pt modelId="{A3E08E70-A6E7-4B9C-AA68-361E2CEB429C}" type="pres">
      <dgm:prSet presAssocID="{6A4EE63D-ADF9-4CD7-97A2-F79E27A1153B}" presName="spaceBetweenRectangles" presStyleCnt="0"/>
      <dgm:spPr bwMode="auto"/>
    </dgm:pt>
    <dgm:pt modelId="{90E23618-DBA1-460A-A3BC-A57F90E5D70F}" type="pres">
      <dgm:prSet presAssocID="{87FF1698-F4B7-4B90-939C-222AEA32B1A9}" presName="parentLin" presStyleCnt="0"/>
      <dgm:spPr bwMode="auto"/>
    </dgm:pt>
    <dgm:pt modelId="{2A3D5087-2159-4B84-9CF4-93D803F9B30D}" type="pres">
      <dgm:prSet presAssocID="{87FF1698-F4B7-4B90-939C-222AEA32B1A9}" presName="parentLeftMargin" presStyleLbl="node1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B22CAFCD-C8B4-4534-A840-3CAA3FC4A5B1}" type="pres">
      <dgm:prSet custScaleX="117136" custScaleY="242824" presAssocID="{87FF1698-F4B7-4B90-939C-222AEA32B1A9}" presName="parentText" presStyleLbl="node1" presStyleIdx="1" presStyleCnt="4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4B6134D-D691-429F-9654-3DAAD5E3CBAC}" type="pres">
      <dgm:prSet presAssocID="{87FF1698-F4B7-4B90-939C-222AEA32B1A9}" presName="negativeSpace" presStyleCnt="0"/>
      <dgm:spPr bwMode="auto"/>
    </dgm:pt>
    <dgm:pt modelId="{560B6DCF-2E9F-4897-B08C-8E6EB9424288}" type="pres">
      <dgm:prSet custScaleX="89190" presAssocID="{87FF1698-F4B7-4B90-939C-222AEA32B1A9}" presName="childText" presStyleLbl="conFgAcc1" presStyleIdx="1" presStyleCnt="4">
        <dgm:presLayoutVars>
          <dgm:bulletEnabled val="1"/>
        </dgm:presLayoutVars>
      </dgm:prSet>
      <dgm:spPr bwMode="auto"/>
    </dgm:pt>
    <dgm:pt modelId="{70F2769A-EE72-4F91-B912-2608C7C2C47C}" type="pres">
      <dgm:prSet presAssocID="{7A1A05B0-7D3F-4B6C-A24D-7C11C96159C1}" presName="spaceBetweenRectangles" presStyleCnt="0"/>
      <dgm:spPr bwMode="auto"/>
    </dgm:pt>
    <dgm:pt modelId="{2448DBB5-EEFE-4EA1-BAA4-37E503547F0E}" type="pres">
      <dgm:prSet presAssocID="{AE78319D-5DB1-4F42-B263-3A053610D5BA}" presName="parentLin" presStyleCnt="0"/>
      <dgm:spPr bwMode="auto"/>
    </dgm:pt>
    <dgm:pt modelId="{10AB9C40-6E92-472A-A83C-0988204153BE}" type="pres">
      <dgm:prSet presAssocID="{AE78319D-5DB1-4F42-B263-3A053610D5BA}" presName="parentLeftMargin" presStyleLbl="node1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5D365BF3-C4E7-4162-B5F7-CD6BD2563B78}" type="pres">
      <dgm:prSet custScaleX="116280" custScaleY="200701" presAssocID="{AE78319D-5DB1-4F42-B263-3A053610D5BA}" presName="parentText" presStyleLbl="node1" presStyleIdx="2" presStyleCnt="4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5549C25-E834-4DBD-9A80-C20DEE83600B}" type="pres">
      <dgm:prSet presAssocID="{AE78319D-5DB1-4F42-B263-3A053610D5BA}" presName="negativeSpace" presStyleCnt="0"/>
      <dgm:spPr bwMode="auto"/>
    </dgm:pt>
    <dgm:pt modelId="{3DB2F35E-3017-4FF8-8F64-225126BB92CC}" type="pres">
      <dgm:prSet custScaleX="89190" presAssocID="{AE78319D-5DB1-4F42-B263-3A053610D5BA}" presName="childText" presStyleLbl="conFgAcc1" presStyleIdx="2" presStyleCnt="4">
        <dgm:presLayoutVars>
          <dgm:bulletEnabled val="1"/>
        </dgm:presLayoutVars>
      </dgm:prSet>
      <dgm:spPr bwMode="auto"/>
    </dgm:pt>
    <dgm:pt modelId="{5B1BA209-3821-4598-8FCA-96DDE67E7460}" type="pres">
      <dgm:prSet presAssocID="{46F23A3D-E8EA-4699-941D-90BC7CE14D64}" presName="spaceBetweenRectangles" presStyleCnt="0"/>
      <dgm:spPr bwMode="auto"/>
    </dgm:pt>
    <dgm:pt modelId="{403A8762-110B-4D11-8145-F509AA224582}" type="pres">
      <dgm:prSet presAssocID="{E481B219-377B-4A3A-81DE-3E49A4595289}" presName="parentLin" presStyleCnt="0"/>
      <dgm:spPr bwMode="auto"/>
    </dgm:pt>
    <dgm:pt modelId="{095A35F9-12CC-4CA0-92D3-E353BAEDAE43}" type="pres">
      <dgm:prSet presAssocID="{E481B219-377B-4A3A-81DE-3E49A4595289}" presName="parentLeftMargin" presStyleLbl="node1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AA7F8E9B-DC93-41F8-A038-818BD39A04F8}" type="pres">
      <dgm:prSet custScaleX="116297" custScaleY="260949" presAssocID="{E481B219-377B-4A3A-81DE-3E49A4595289}" presName="parentText" presStyleLbl="node1" presStyleIdx="3" presStyleCnt="4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A4C0EEA-109B-4961-B9BF-2665CC50B712}" type="pres">
      <dgm:prSet presAssocID="{E481B219-377B-4A3A-81DE-3E49A4595289}" presName="negativeSpace" presStyleCnt="0"/>
      <dgm:spPr bwMode="auto"/>
    </dgm:pt>
    <dgm:pt modelId="{E76FE590-204A-4B76-B908-0111BDFD3B19}" type="pres">
      <dgm:prSet custScaleX="89190" presAssocID="{E481B219-377B-4A3A-81DE-3E49A4595289}" presName="childText" presStyleLbl="conFgAcc1" presStyleIdx="3" presStyleCnt="4">
        <dgm:presLayoutVars>
          <dgm:bulletEnabled val="1"/>
        </dgm:presLayoutVars>
      </dgm:prSet>
      <dgm:spPr bwMode="auto"/>
    </dgm:pt>
  </dgm:ptLst>
  <dgm:cxnLst>
    <dgm:cxn modelId="{D33AB2DE-454C-4D22-8942-BA91BEA12521}" type="presOf" srcId="{E481B219-377B-4A3A-81DE-3E49A4595289}" destId="{AA7F8E9B-DC93-41F8-A038-818BD39A04F8}" srcOrd="1" destOrd="0" presId="urn:microsoft.com/office/officeart/2005/8/layout/list1"/>
    <dgm:cxn modelId="{81309F57-10F3-4DEA-B2CE-B73E709A0EF0}" type="presOf" srcId="{E481B219-377B-4A3A-81DE-3E49A4595289}" destId="{095A35F9-12CC-4CA0-92D3-E353BAEDAE43}" srcOrd="0" destOrd="0" presId="urn:microsoft.com/office/officeart/2005/8/layout/list1"/>
    <dgm:cxn modelId="{1C8FE41B-8EEB-4FC3-AAC4-0BF1F0C3B664}" type="presOf" srcId="{87FF1698-F4B7-4B90-939C-222AEA32B1A9}" destId="{B22CAFCD-C8B4-4534-A840-3CAA3FC4A5B1}" srcOrd="1" destOrd="0" presId="urn:microsoft.com/office/officeart/2005/8/layout/list1"/>
    <dgm:cxn modelId="{34275891-9655-43FE-A3ED-6E1DD0CDD9AE}" srcId="{3176060A-5417-4A57-907A-19175BBBD248}" destId="{99EB4B98-C5D5-46FE-AC2D-5FB035D7CA95}" srcOrd="0" destOrd="0" parTransId="{7FFB605C-D524-41B4-A053-7A4FD514B44D}" sibTransId="{6A4EE63D-ADF9-4CD7-97A2-F79E27A1153B}"/>
    <dgm:cxn modelId="{D25501EC-6BDA-4EC5-9B8C-8AEFB0759764}" srcId="{3176060A-5417-4A57-907A-19175BBBD248}" destId="{87FF1698-F4B7-4B90-939C-222AEA32B1A9}" srcOrd="1" destOrd="0" parTransId="{AD8CED3D-056E-4D7C-A03B-3B6193E484BB}" sibTransId="{7A1A05B0-7D3F-4B6C-A24D-7C11C96159C1}"/>
    <dgm:cxn modelId="{97EC6F4C-8467-4A42-9C33-E35E8A68E096}" type="presOf" srcId="{AE78319D-5DB1-4F42-B263-3A053610D5BA}" destId="{5D365BF3-C4E7-4162-B5F7-CD6BD2563B78}" srcOrd="1" destOrd="0" presId="urn:microsoft.com/office/officeart/2005/8/layout/list1"/>
    <dgm:cxn modelId="{3D59FA60-2BEC-4B19-A6D4-752733D32571}" type="presOf" srcId="{3176060A-5417-4A57-907A-19175BBBD248}" destId="{319D2584-1BF2-43CB-85AF-270D5EAD6324}" srcOrd="0" destOrd="0" presId="urn:microsoft.com/office/officeart/2005/8/layout/list1"/>
    <dgm:cxn modelId="{67911DF4-9C5E-4422-9D02-457E9A05CA16}" type="presOf" srcId="{99EB4B98-C5D5-46FE-AC2D-5FB035D7CA95}" destId="{89947BF7-4B86-4C29-8007-079D171D2BD4}" srcOrd="0" destOrd="0" presId="urn:microsoft.com/office/officeart/2005/8/layout/list1"/>
    <dgm:cxn modelId="{F86BD475-989B-4AC1-8BD0-C1DB3E551B99}" type="presOf" srcId="{99EB4B98-C5D5-46FE-AC2D-5FB035D7CA95}" destId="{895C57A8-D237-4AB0-A91E-0B43FBF3C48A}" srcOrd="1" destOrd="0" presId="urn:microsoft.com/office/officeart/2005/8/layout/list1"/>
    <dgm:cxn modelId="{7F211AC0-169F-46F8-A860-B2C85148A8D5}" srcId="{3176060A-5417-4A57-907A-19175BBBD248}" destId="{E481B219-377B-4A3A-81DE-3E49A4595289}" srcOrd="3" destOrd="0" parTransId="{74E6ADFA-A8AB-42C3-95BD-B05909DE8595}" sibTransId="{A890A569-1604-498F-BE62-ECB00AEF608A}"/>
    <dgm:cxn modelId="{62930091-C256-48AC-BCD4-7228B7CB124A}" srcId="{3176060A-5417-4A57-907A-19175BBBD248}" destId="{AE78319D-5DB1-4F42-B263-3A053610D5BA}" srcOrd="2" destOrd="0" parTransId="{9E857BE0-925A-4007-BE69-F8BD839804F9}" sibTransId="{46F23A3D-E8EA-4699-941D-90BC7CE14D64}"/>
    <dgm:cxn modelId="{1856B9D4-BA25-4A7E-8E5B-C8E1A7508EF8}" type="presOf" srcId="{AE78319D-5DB1-4F42-B263-3A053610D5BA}" destId="{10AB9C40-6E92-472A-A83C-0988204153BE}" srcOrd="0" destOrd="0" presId="urn:microsoft.com/office/officeart/2005/8/layout/list1"/>
    <dgm:cxn modelId="{D6E94205-1147-428D-8E06-A6AE5E1FC5C3}" type="presOf" srcId="{87FF1698-F4B7-4B90-939C-222AEA32B1A9}" destId="{2A3D5087-2159-4B84-9CF4-93D803F9B30D}" srcOrd="0" destOrd="0" presId="urn:microsoft.com/office/officeart/2005/8/layout/list1"/>
    <dgm:cxn modelId="{D558225D-CE39-4156-B1E2-EE8C5896434C}" type="presParOf" srcId="{319D2584-1BF2-43CB-85AF-270D5EAD6324}" destId="{E3BC6E47-8D6A-4D78-A7CB-3F4E6C19617C}" srcOrd="0" destOrd="0" presId="urn:microsoft.com/office/officeart/2005/8/layout/list1"/>
    <dgm:cxn modelId="{608DE05F-D9F6-4E30-BFCF-A0B6E29C1676}" type="presParOf" srcId="{E3BC6E47-8D6A-4D78-A7CB-3F4E6C19617C}" destId="{89947BF7-4B86-4C29-8007-079D171D2BD4}" srcOrd="0" destOrd="0" presId="urn:microsoft.com/office/officeart/2005/8/layout/list1"/>
    <dgm:cxn modelId="{9101B7C1-86E3-4760-A732-889755B27307}" type="presParOf" srcId="{E3BC6E47-8D6A-4D78-A7CB-3F4E6C19617C}" destId="{895C57A8-D237-4AB0-A91E-0B43FBF3C48A}" srcOrd="1" destOrd="0" presId="urn:microsoft.com/office/officeart/2005/8/layout/list1"/>
    <dgm:cxn modelId="{53FDDF6E-073B-4192-9659-27595FF544D4}" type="presParOf" srcId="{319D2584-1BF2-43CB-85AF-270D5EAD6324}" destId="{134914D0-9619-48FE-8415-AEBAFAA94F8F}" srcOrd="1" destOrd="0" presId="urn:microsoft.com/office/officeart/2005/8/layout/list1"/>
    <dgm:cxn modelId="{B34F2516-ED54-4C63-8DFE-E26988D3113B}" type="presParOf" srcId="{319D2584-1BF2-43CB-85AF-270D5EAD6324}" destId="{F723398D-9A42-4BB4-A114-332F793597BC}" srcOrd="2" destOrd="0" presId="urn:microsoft.com/office/officeart/2005/8/layout/list1"/>
    <dgm:cxn modelId="{729147BF-4869-4524-9E9D-8B2CCACD39D2}" type="presParOf" srcId="{319D2584-1BF2-43CB-85AF-270D5EAD6324}" destId="{A3E08E70-A6E7-4B9C-AA68-361E2CEB429C}" srcOrd="3" destOrd="0" presId="urn:microsoft.com/office/officeart/2005/8/layout/list1"/>
    <dgm:cxn modelId="{BBD28917-FC1A-41EC-9DB4-887A459034ED}" type="presParOf" srcId="{319D2584-1BF2-43CB-85AF-270D5EAD6324}" destId="{90E23618-DBA1-460A-A3BC-A57F90E5D70F}" srcOrd="4" destOrd="0" presId="urn:microsoft.com/office/officeart/2005/8/layout/list1"/>
    <dgm:cxn modelId="{6ADA3FE2-08C9-4F75-A76B-472BDF738D68}" type="presParOf" srcId="{90E23618-DBA1-460A-A3BC-A57F90E5D70F}" destId="{2A3D5087-2159-4B84-9CF4-93D803F9B30D}" srcOrd="0" destOrd="0" presId="urn:microsoft.com/office/officeart/2005/8/layout/list1"/>
    <dgm:cxn modelId="{E966D7EF-C9DE-43C7-99E3-C8C30ED65FCC}" type="presParOf" srcId="{90E23618-DBA1-460A-A3BC-A57F90E5D70F}" destId="{B22CAFCD-C8B4-4534-A840-3CAA3FC4A5B1}" srcOrd="1" destOrd="0" presId="urn:microsoft.com/office/officeart/2005/8/layout/list1"/>
    <dgm:cxn modelId="{A0813B3A-550F-467B-938C-71D3239587E2}" type="presParOf" srcId="{319D2584-1BF2-43CB-85AF-270D5EAD6324}" destId="{24B6134D-D691-429F-9654-3DAAD5E3CBAC}" srcOrd="5" destOrd="0" presId="urn:microsoft.com/office/officeart/2005/8/layout/list1"/>
    <dgm:cxn modelId="{D6566485-20BB-4431-9E02-BCA50DE79708}" type="presParOf" srcId="{319D2584-1BF2-43CB-85AF-270D5EAD6324}" destId="{560B6DCF-2E9F-4897-B08C-8E6EB9424288}" srcOrd="6" destOrd="0" presId="urn:microsoft.com/office/officeart/2005/8/layout/list1"/>
    <dgm:cxn modelId="{E8BB4AD3-20C6-4017-93ED-17436467D14F}" type="presParOf" srcId="{319D2584-1BF2-43CB-85AF-270D5EAD6324}" destId="{70F2769A-EE72-4F91-B912-2608C7C2C47C}" srcOrd="7" destOrd="0" presId="urn:microsoft.com/office/officeart/2005/8/layout/list1"/>
    <dgm:cxn modelId="{CBE6AA81-5F47-441F-BB60-CDAE491FFD4C}" type="presParOf" srcId="{319D2584-1BF2-43CB-85AF-270D5EAD6324}" destId="{2448DBB5-EEFE-4EA1-BAA4-37E503547F0E}" srcOrd="8" destOrd="0" presId="urn:microsoft.com/office/officeart/2005/8/layout/list1"/>
    <dgm:cxn modelId="{E9F00074-2D5C-462B-BA6F-F8CFC9B1C137}" type="presParOf" srcId="{2448DBB5-EEFE-4EA1-BAA4-37E503547F0E}" destId="{10AB9C40-6E92-472A-A83C-0988204153BE}" srcOrd="0" destOrd="0" presId="urn:microsoft.com/office/officeart/2005/8/layout/list1"/>
    <dgm:cxn modelId="{AA76D493-0408-4ED4-92A4-023844885187}" type="presParOf" srcId="{2448DBB5-EEFE-4EA1-BAA4-37E503547F0E}" destId="{5D365BF3-C4E7-4162-B5F7-CD6BD2563B78}" srcOrd="1" destOrd="0" presId="urn:microsoft.com/office/officeart/2005/8/layout/list1"/>
    <dgm:cxn modelId="{CA383D63-086E-4005-97E7-59DB04A3460A}" type="presParOf" srcId="{319D2584-1BF2-43CB-85AF-270D5EAD6324}" destId="{35549C25-E834-4DBD-9A80-C20DEE83600B}" srcOrd="9" destOrd="0" presId="urn:microsoft.com/office/officeart/2005/8/layout/list1"/>
    <dgm:cxn modelId="{2B122EE3-4146-4043-9E55-6DE528C3C3B8}" type="presParOf" srcId="{319D2584-1BF2-43CB-85AF-270D5EAD6324}" destId="{3DB2F35E-3017-4FF8-8F64-225126BB92CC}" srcOrd="10" destOrd="0" presId="urn:microsoft.com/office/officeart/2005/8/layout/list1"/>
    <dgm:cxn modelId="{D07B4760-E597-4656-A848-CE24BAF80D27}" type="presParOf" srcId="{319D2584-1BF2-43CB-85AF-270D5EAD6324}" destId="{5B1BA209-3821-4598-8FCA-96DDE67E7460}" srcOrd="11" destOrd="0" presId="urn:microsoft.com/office/officeart/2005/8/layout/list1"/>
    <dgm:cxn modelId="{707FA032-C33F-4E1D-B2FC-83E529352AEF}" type="presParOf" srcId="{319D2584-1BF2-43CB-85AF-270D5EAD6324}" destId="{403A8762-110B-4D11-8145-F509AA224582}" srcOrd="12" destOrd="0" presId="urn:microsoft.com/office/officeart/2005/8/layout/list1"/>
    <dgm:cxn modelId="{30E35CFE-2A28-48D1-B6C4-5EAF0A0F16FE}" type="presParOf" srcId="{403A8762-110B-4D11-8145-F509AA224582}" destId="{095A35F9-12CC-4CA0-92D3-E353BAEDAE43}" srcOrd="0" destOrd="0" presId="urn:microsoft.com/office/officeart/2005/8/layout/list1"/>
    <dgm:cxn modelId="{43E3F02A-9DE6-46F2-8CDA-90987059CC03}" type="presParOf" srcId="{403A8762-110B-4D11-8145-F509AA224582}" destId="{AA7F8E9B-DC93-41F8-A038-818BD39A04F8}" srcOrd="1" destOrd="0" presId="urn:microsoft.com/office/officeart/2005/8/layout/list1"/>
    <dgm:cxn modelId="{EF673874-F0A1-4FA8-8E19-25F357E91AEC}" type="presParOf" srcId="{319D2584-1BF2-43CB-85AF-270D5EAD6324}" destId="{FA4C0EEA-109B-4961-B9BF-2665CC50B712}" srcOrd="13" destOrd="0" presId="urn:microsoft.com/office/officeart/2005/8/layout/list1"/>
    <dgm:cxn modelId="{C50BD48D-F401-4F59-84B2-73ED43AE8CD5}" type="presParOf" srcId="{319D2584-1BF2-43CB-85AF-270D5EAD6324}" destId="{E76FE590-204A-4B76-B908-0111BDFD3B1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C053E4BA-36D5-4632-8480-34D7FF0BBCF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15CD69F1-FA1A-49B1-84EB-C8EC3C857974}">
      <dgm:prSet phldrT="[Текст]"/>
      <dgm:spPr bwMode="auto"/>
      <dgm:t>
        <a:bodyPr/>
        <a:lstStyle/>
        <a:p>
          <a:pPr>
            <a:defRPr/>
          </a:pPr>
          <a:r>
            <a:rPr lang="ru-RU"/>
            <a:t>Гражданским служащим, впервые принятым на гражданскую службу </a:t>
          </a:r>
          <a:endParaRPr lang="ru-RU"/>
        </a:p>
      </dgm:t>
    </dgm:pt>
    <dgm:pt modelId="{BB8ADDE4-4EE6-40F5-839A-CC11DCB9C74D}" type="parTrans" cxnId="{56E349DD-3DC7-4934-872E-066FAF52DF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8169731-D49D-48EA-B207-96DED5EDF7AF}" type="sibTrans" cxnId="{56E349DD-3DC7-4934-872E-066FAF52DF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A6A5C9F-3700-41BB-8349-D5531004AC86}">
      <dgm:prSet phldrT="[Текст]"/>
      <dgm:spPr bwMode="auto"/>
      <dgm:t>
        <a:bodyPr/>
        <a:lstStyle/>
        <a:p>
          <a:pPr>
            <a:defRPr/>
          </a:pPr>
          <a:r>
            <a:rPr lang="ru-RU"/>
            <a:t>представление руководителя структурного подразделения органа государственной власти, согласованное с кадровой службой органа государственной власти</a:t>
          </a:r>
          <a:endParaRPr lang="ru-RU"/>
        </a:p>
      </dgm:t>
    </dgm:pt>
    <dgm:pt modelId="{818A3FD2-EE90-4B61-8E02-4B2ED24B8359}" type="parTrans" cxnId="{C8407F14-E98A-4B9F-8206-526226DC89D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61859C1-5EE8-4B80-8C65-0927B4E5D069}" type="sibTrans" cxnId="{C8407F14-E98A-4B9F-8206-526226DC89D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C834318-CDB1-4BAE-BF6B-AA5D5E168948}">
      <dgm:prSet phldrT="[Текст]"/>
      <dgm:spPr bwMode="auto"/>
      <dgm:t>
        <a:bodyPr/>
        <a:lstStyle/>
        <a:p>
          <a:pPr>
            <a:defRPr/>
          </a:pPr>
          <a:r>
            <a:rPr lang="ru-RU"/>
            <a:t>Гражданскому служащему либо гражданину, включенному в кадровый резерв</a:t>
          </a:r>
          <a:endParaRPr lang="ru-RU"/>
        </a:p>
      </dgm:t>
    </dgm:pt>
    <dgm:pt modelId="{039802B0-C633-4DE0-BF13-ADAACB8DBB3B}" type="parTrans" cxnId="{5469128D-0D03-4525-8309-520290314A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940DC53-1C49-49FC-AD31-5505FD1A4419}" type="sibTrans" cxnId="{5469128D-0D03-4525-8309-520290314AE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4A20436-BD4E-448D-8F0E-8C00A35A2500}">
      <dgm:prSet phldrT="[Текст]"/>
      <dgm:spPr bwMode="auto"/>
      <dgm:t>
        <a:bodyPr/>
        <a:lstStyle/>
        <a:p>
          <a:pPr>
            <a:defRPr/>
          </a:pPr>
          <a:r>
            <a:rPr lang="ru-RU"/>
            <a:t>по рекомендации рабочей группы или конкурсной либо аттестационной комиссии органа государственной власти с указанием срока наставничества</a:t>
          </a:r>
          <a:endParaRPr lang="ru-RU"/>
        </a:p>
      </dgm:t>
    </dgm:pt>
    <dgm:pt modelId="{44E007E9-67D8-40E4-9E77-B35469CE1E4A}" type="parTrans" cxnId="{979E54F5-0202-404A-8F27-3DE3E5C7593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4114F66-7EE2-419F-9BFC-672908382C8A}" type="sibTrans" cxnId="{979E54F5-0202-404A-8F27-3DE3E5C7593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AF4A429-81AC-4A31-951C-536C0AE28B7C}">
      <dgm:prSet phldrT=""/>
      <dgm:spPr bwMode="auto"/>
      <dgm:t>
        <a:bodyPr/>
        <a:lstStyle/>
        <a:p>
          <a:pPr>
            <a:defRPr/>
          </a:pPr>
          <a:r>
            <a:rPr lang="ru-RU"/>
            <a:t>Остальным категориям</a:t>
          </a:r>
          <a:endParaRPr lang="ru-RU"/>
        </a:p>
      </dgm:t>
    </dgm:pt>
    <dgm:pt modelId="{FC7D2A0F-CA1A-40C8-91B2-B1A71FE67003}" type="parTrans" cxnId="{497135C3-1C26-4CD6-9E9E-15C86937245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B952CFE-2C83-4075-80AA-1F8DFD475751}" type="sibTrans" cxnId="{497135C3-1C26-4CD6-9E9E-15C86937245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3A3B70-1C1A-4DD0-B1F2-85B813C9CA12}">
      <dgm:prSet phldrT=""/>
      <dgm:spPr bwMode="auto"/>
      <dgm:t>
        <a:bodyPr/>
        <a:lstStyle/>
        <a:p>
          <a:pPr>
            <a:defRPr/>
          </a:pPr>
          <a:r>
            <a:rPr lang="ru-RU"/>
            <a:t>по рекомендации рабочей группы или конкурсной либо аттестационной комиссии органа государственной власти с указанием срока наставничества</a:t>
          </a:r>
          <a:endParaRPr lang="ru-RU"/>
        </a:p>
      </dgm:t>
    </dgm:pt>
    <dgm:pt modelId="{E803DBC9-C03B-4EEF-BF2D-A747B9114A84}" type="parTrans" cxnId="{F1C590C8-6A15-443F-BFB7-595AAE498B2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955E18C-DB8B-4B5B-8279-76538C947CBC}" type="sibTrans" cxnId="{F1C590C8-6A15-443F-BFB7-595AAE498B2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7DDCAD-2821-4098-8CB8-82F66E5460EE}" type="pres">
      <dgm:prSet presAssocID="{C053E4BA-36D5-4632-8480-34D7FF0BBCF3}" presName="Name0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21C1A4A-B191-4F8F-A4F7-17F5F4C6F472}" type="pres">
      <dgm:prSet presAssocID="{15CD69F1-FA1A-49B1-84EB-C8EC3C857974}" presName="composite" presStyleCnt="0"/>
      <dgm:spPr bwMode="auto"/>
    </dgm:pt>
    <dgm:pt modelId="{D27D55C5-1A0E-45B2-B733-CA9053BC011C}" type="pres">
      <dgm:prSet presAssocID="{15CD69F1-FA1A-49B1-84EB-C8EC3C857974}" presName="parTx" presStyleLbl="alignNode1" presStyleIdx="0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C0C47D4-6545-4E33-AE54-ADC3DF4A1A7C}" type="pres">
      <dgm:prSet custScaleY="84393" presAssocID="{15CD69F1-FA1A-49B1-84EB-C8EC3C857974}" presName="desTx" presStyleLbl="alignAccFollowNode1" presStyleIdx="0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F579C93-ABDD-41B7-AB0E-5CF12722D4D9}" type="pres">
      <dgm:prSet presAssocID="{88169731-D49D-48EA-B207-96DED5EDF7AF}" presName="space" presStyleCnt="0"/>
      <dgm:spPr bwMode="auto"/>
    </dgm:pt>
    <dgm:pt modelId="{3E406E59-E00D-4732-9CC2-AFFD14ECB16E}" type="pres">
      <dgm:prSet presAssocID="{6C834318-CDB1-4BAE-BF6B-AA5D5E168948}" presName="composite" presStyleCnt="0"/>
      <dgm:spPr bwMode="auto"/>
    </dgm:pt>
    <dgm:pt modelId="{DE8F9B73-14CD-4156-B3E8-3D6EF1C266F9}" type="pres">
      <dgm:prSet presAssocID="{6C834318-CDB1-4BAE-BF6B-AA5D5E168948}" presName="parTx" presStyleLbl="alignNode1" presStyleIdx="1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B518638-4D32-4BB7-BEF6-281E2C41ACE3}" type="pres">
      <dgm:prSet custScaleY="84393" presAssocID="{6C834318-CDB1-4BAE-BF6B-AA5D5E168948}" presName="desTx" presStyleLbl="alignAccFollowNode1" presStyleIdx="1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37BDB63-9391-41E2-85D5-E21E71A059B7}" type="pres">
      <dgm:prSet presAssocID="{5940DC53-1C49-49FC-AD31-5505FD1A4419}" presName="space" presStyleCnt="0"/>
      <dgm:spPr bwMode="auto"/>
    </dgm:pt>
    <dgm:pt modelId="{8E7AAA59-4220-4194-BD76-FE0DCC862BAA}" type="pres">
      <dgm:prSet presAssocID="{2AF4A429-81AC-4A31-951C-536C0AE28B7C}" presName="composite" presStyleCnt="0"/>
      <dgm:spPr bwMode="auto"/>
    </dgm:pt>
    <dgm:pt modelId="{92F2747C-22A3-4DA4-94B0-B6872D0F3C37}" type="pres">
      <dgm:prSet presAssocID="{2AF4A429-81AC-4A31-951C-536C0AE28B7C}" presName="parTx" presStyleLbl="alignNode1" presStyleIdx="2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5C6E0E1-3D73-4A1F-A67F-C4A9E3691566}" type="pres">
      <dgm:prSet custScaleY="84393" presAssocID="{2AF4A429-81AC-4A31-951C-536C0AE28B7C}" presName="desTx" presStyleLbl="alignAccFollowNode1" presStyleIdx="2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497135C3-1C26-4CD6-9E9E-15C869372453}" srcId="{C053E4BA-36D5-4632-8480-34D7FF0BBCF3}" destId="{2AF4A429-81AC-4A31-951C-536C0AE28B7C}" srcOrd="2" destOrd="0" parTransId="{FC7D2A0F-CA1A-40C8-91B2-B1A71FE67003}" sibTransId="{0B952CFE-2C83-4075-80AA-1F8DFD475751}"/>
    <dgm:cxn modelId="{C8407F14-E98A-4B9F-8206-526226DC89DF}" srcId="{15CD69F1-FA1A-49B1-84EB-C8EC3C857974}" destId="{3A6A5C9F-3700-41BB-8349-D5531004AC86}" srcOrd="0" destOrd="0" parTransId="{818A3FD2-EE90-4B61-8E02-4B2ED24B8359}" sibTransId="{361859C1-5EE8-4B80-8C65-0927B4E5D069}"/>
    <dgm:cxn modelId="{979E54F5-0202-404A-8F27-3DE3E5C75937}" srcId="{6C834318-CDB1-4BAE-BF6B-AA5D5E168948}" destId="{B4A20436-BD4E-448D-8F0E-8C00A35A2500}" srcOrd="0" destOrd="0" parTransId="{44E007E9-67D8-40E4-9E77-B35469CE1E4A}" sibTransId="{B4114F66-7EE2-419F-9BFC-672908382C8A}"/>
    <dgm:cxn modelId="{60A11664-B94B-4ADF-BAF2-42577AAE2CC5}" type="presOf" srcId="{C053E4BA-36D5-4632-8480-34D7FF0BBCF3}" destId="{3E7DDCAD-2821-4098-8CB8-82F66E5460EE}" srcOrd="0" destOrd="0" presId="urn:microsoft.com/office/officeart/2005/8/layout/hList1"/>
    <dgm:cxn modelId="{F1C590C8-6A15-443F-BFB7-595AAE498B21}" srcId="{2AF4A429-81AC-4A31-951C-536C0AE28B7C}" destId="{AE3A3B70-1C1A-4DD0-B1F2-85B813C9CA12}" srcOrd="0" destOrd="0" parTransId="{E803DBC9-C03B-4EEF-BF2D-A747B9114A84}" sibTransId="{8955E18C-DB8B-4B5B-8279-76538C947CBC}"/>
    <dgm:cxn modelId="{3089ADCB-6732-450F-B83F-DD1AFD37781F}" type="presOf" srcId="{B4A20436-BD4E-448D-8F0E-8C00A35A2500}" destId="{EB518638-4D32-4BB7-BEF6-281E2C41ACE3}" srcOrd="0" destOrd="0" presId="urn:microsoft.com/office/officeart/2005/8/layout/hList1"/>
    <dgm:cxn modelId="{5469128D-0D03-4525-8309-520290314AE5}" srcId="{C053E4BA-36D5-4632-8480-34D7FF0BBCF3}" destId="{6C834318-CDB1-4BAE-BF6B-AA5D5E168948}" srcOrd="1" destOrd="0" parTransId="{039802B0-C633-4DE0-BF13-ADAACB8DBB3B}" sibTransId="{5940DC53-1C49-49FC-AD31-5505FD1A4419}"/>
    <dgm:cxn modelId="{57F49602-0C7D-4960-A416-BE9FD223EB6E}" type="presOf" srcId="{2AF4A429-81AC-4A31-951C-536C0AE28B7C}" destId="{92F2747C-22A3-4DA4-94B0-B6872D0F3C37}" srcOrd="0" destOrd="0" presId="urn:microsoft.com/office/officeart/2005/8/layout/hList1"/>
    <dgm:cxn modelId="{577E7B79-CF62-441A-BA20-17ECABC40B13}" type="presOf" srcId="{15CD69F1-FA1A-49B1-84EB-C8EC3C857974}" destId="{D27D55C5-1A0E-45B2-B733-CA9053BC011C}" srcOrd="0" destOrd="0" presId="urn:microsoft.com/office/officeart/2005/8/layout/hList1"/>
    <dgm:cxn modelId="{B446131C-A401-42AB-B1F4-4DC93BCCD06C}" type="presOf" srcId="{AE3A3B70-1C1A-4DD0-B1F2-85B813C9CA12}" destId="{E5C6E0E1-3D73-4A1F-A67F-C4A9E3691566}" srcOrd="0" destOrd="0" presId="urn:microsoft.com/office/officeart/2005/8/layout/hList1"/>
    <dgm:cxn modelId="{56E349DD-3DC7-4934-872E-066FAF52DFE5}" srcId="{C053E4BA-36D5-4632-8480-34D7FF0BBCF3}" destId="{15CD69F1-FA1A-49B1-84EB-C8EC3C857974}" srcOrd="0" destOrd="0" parTransId="{BB8ADDE4-4EE6-40F5-839A-CC11DCB9C74D}" sibTransId="{88169731-D49D-48EA-B207-96DED5EDF7AF}"/>
    <dgm:cxn modelId="{AF91F106-C857-4A6B-A521-15A9AFCDBB82}" type="presOf" srcId="{6C834318-CDB1-4BAE-BF6B-AA5D5E168948}" destId="{DE8F9B73-14CD-4156-B3E8-3D6EF1C266F9}" srcOrd="0" destOrd="0" presId="urn:microsoft.com/office/officeart/2005/8/layout/hList1"/>
    <dgm:cxn modelId="{AB1B9E19-1D93-4CE3-8594-71631B3F62B2}" type="presOf" srcId="{3A6A5C9F-3700-41BB-8349-D5531004AC86}" destId="{CC0C47D4-6545-4E33-AE54-ADC3DF4A1A7C}" srcOrd="0" destOrd="0" presId="urn:microsoft.com/office/officeart/2005/8/layout/hList1"/>
    <dgm:cxn modelId="{2B08B0C4-5681-47DD-B691-F73AEB4D03EC}" type="presParOf" srcId="{3E7DDCAD-2821-4098-8CB8-82F66E5460EE}" destId="{421C1A4A-B191-4F8F-A4F7-17F5F4C6F472}" srcOrd="0" destOrd="0" presId="urn:microsoft.com/office/officeart/2005/8/layout/hList1"/>
    <dgm:cxn modelId="{3689CEBD-AF93-46D9-A15D-2E989427ED26}" type="presParOf" srcId="{421C1A4A-B191-4F8F-A4F7-17F5F4C6F472}" destId="{D27D55C5-1A0E-45B2-B733-CA9053BC011C}" srcOrd="0" destOrd="0" presId="urn:microsoft.com/office/officeart/2005/8/layout/hList1"/>
    <dgm:cxn modelId="{D4A58850-380A-4EB5-99A5-70885DB97DA7}" type="presParOf" srcId="{421C1A4A-B191-4F8F-A4F7-17F5F4C6F472}" destId="{CC0C47D4-6545-4E33-AE54-ADC3DF4A1A7C}" srcOrd="1" destOrd="0" presId="urn:microsoft.com/office/officeart/2005/8/layout/hList1"/>
    <dgm:cxn modelId="{7FCDEDC6-4548-4734-A83D-1C29E0FDAD77}" type="presParOf" srcId="{3E7DDCAD-2821-4098-8CB8-82F66E5460EE}" destId="{1F579C93-ABDD-41B7-AB0E-5CF12722D4D9}" srcOrd="1" destOrd="0" presId="urn:microsoft.com/office/officeart/2005/8/layout/hList1"/>
    <dgm:cxn modelId="{2B1BD8EB-5BDA-436A-9C2C-9A6564ED41FE}" type="presParOf" srcId="{3E7DDCAD-2821-4098-8CB8-82F66E5460EE}" destId="{3E406E59-E00D-4732-9CC2-AFFD14ECB16E}" srcOrd="2" destOrd="0" presId="urn:microsoft.com/office/officeart/2005/8/layout/hList1"/>
    <dgm:cxn modelId="{5F8CE557-5F5C-425C-A66C-62006954FE2E}" type="presParOf" srcId="{3E406E59-E00D-4732-9CC2-AFFD14ECB16E}" destId="{DE8F9B73-14CD-4156-B3E8-3D6EF1C266F9}" srcOrd="0" destOrd="0" presId="urn:microsoft.com/office/officeart/2005/8/layout/hList1"/>
    <dgm:cxn modelId="{ECC42F4F-1384-4E89-BC14-4A7D98D9F7BA}" type="presParOf" srcId="{3E406E59-E00D-4732-9CC2-AFFD14ECB16E}" destId="{EB518638-4D32-4BB7-BEF6-281E2C41ACE3}" srcOrd="1" destOrd="0" presId="urn:microsoft.com/office/officeart/2005/8/layout/hList1"/>
    <dgm:cxn modelId="{91907A21-8891-4B65-9E80-FD20D5EDF7C8}" type="presParOf" srcId="{3E7DDCAD-2821-4098-8CB8-82F66E5460EE}" destId="{037BDB63-9391-41E2-85D5-E21E71A059B7}" srcOrd="3" destOrd="0" presId="urn:microsoft.com/office/officeart/2005/8/layout/hList1"/>
    <dgm:cxn modelId="{96F1AB61-711E-4E62-A754-07CA63D2851B}" type="presParOf" srcId="{3E7DDCAD-2821-4098-8CB8-82F66E5460EE}" destId="{8E7AAA59-4220-4194-BD76-FE0DCC862BAA}" srcOrd="4" destOrd="0" presId="urn:microsoft.com/office/officeart/2005/8/layout/hList1"/>
    <dgm:cxn modelId="{5EC9DA28-29A8-4DC8-9F73-F1CAAE9F99D7}" type="presParOf" srcId="{8E7AAA59-4220-4194-BD76-FE0DCC862BAA}" destId="{92F2747C-22A3-4DA4-94B0-B6872D0F3C37}" srcOrd="0" destOrd="0" presId="urn:microsoft.com/office/officeart/2005/8/layout/hList1"/>
    <dgm:cxn modelId="{07060B7E-2870-4E79-BE57-182D8138C741}" type="presParOf" srcId="{8E7AAA59-4220-4194-BD76-FE0DCC862BAA}" destId="{E5C6E0E1-3D73-4A1F-A67F-C4A9E36915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389685596" name=""/>
      <dsp:cNvGrpSpPr/>
    </dsp:nvGrpSpPr>
    <dsp:grpSpPr bwMode="auto">
      <a:xfrm>
        <a:off x="0" y="0"/>
        <a:ext cx="6834214" cy="4460892"/>
        <a:chOff x="0" y="0"/>
        <a:chExt cx="6834214" cy="4460892"/>
      </a:xfrm>
    </dsp:grpSpPr>
    <dsp:sp modelId="{88A1E1A7-A093-49ED-9350-93D3373E214A}">
      <dsp:nvSpPr>
        <dsp:cNvPr id="0" name=""/>
        <dsp:cNvSpPr/>
      </dsp:nvSpPr>
      <dsp:spPr bwMode="auto">
        <a:xfrm>
          <a:off x="2301883" y="0"/>
          <a:ext cx="2230446" cy="2230446"/>
        </a:xfrm>
        <a:prstGeom prst="triangle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АДАПТАЦИЯ</a:t>
          </a:r>
          <a:endParaRPr lang="ru-RU" sz="1200" b="1"/>
        </a:p>
      </dsp:txBody>
      <dsp:txXfrm>
        <a:off x="2859495" y="1115223"/>
        <a:ext cx="1115223" cy="1115223"/>
      </dsp:txXfrm>
    </dsp:sp>
    <dsp:sp modelId="{215697EE-D244-4D53-A036-12B613852DBF}">
      <dsp:nvSpPr>
        <dsp:cNvPr id="0" name=""/>
        <dsp:cNvSpPr/>
      </dsp:nvSpPr>
      <dsp:spPr bwMode="auto">
        <a:xfrm>
          <a:off x="1186660" y="2230446"/>
          <a:ext cx="2230446" cy="2230446"/>
        </a:xfrm>
        <a:prstGeom prst="triangle">
          <a:avLst>
            <a:gd name="adj" fmla="val 50000"/>
          </a:avLst>
        </a:prstGeom>
        <a:solidFill>
          <a:schemeClr val="accent3">
            <a:hueOff val="1889291"/>
            <a:satOff val="-10911"/>
            <a:lumOff val="-38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МОТИВАЦИЯ</a:t>
          </a:r>
          <a:endParaRPr lang="ru-RU" sz="1200" b="1"/>
        </a:p>
      </dsp:txBody>
      <dsp:txXfrm>
        <a:off x="1744272" y="3345669"/>
        <a:ext cx="1115223" cy="1115223"/>
      </dsp:txXfrm>
    </dsp:sp>
    <dsp:sp modelId="{50E91DC0-1AEA-4B73-83EF-3732223C8BEC}">
      <dsp:nvSpPr>
        <dsp:cNvPr id="0" name=""/>
        <dsp:cNvSpPr/>
      </dsp:nvSpPr>
      <dsp:spPr bwMode="auto">
        <a:xfrm rot="10800000">
          <a:off x="2301883" y="2230446"/>
          <a:ext cx="2230446" cy="2230446"/>
        </a:xfrm>
        <a:prstGeom prst="triangle">
          <a:avLst>
            <a:gd name="adj" fmla="val 50000"/>
          </a:avLst>
        </a:prstGeom>
        <a:solidFill>
          <a:schemeClr val="accent3">
            <a:hueOff val="3778582"/>
            <a:satOff val="-21821"/>
            <a:lumOff val="-7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68580" rIns="3600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/>
            <a:t>Наставни-чество</a:t>
          </a:r>
          <a:endParaRPr lang="ru-RU" sz="1800"/>
        </a:p>
      </dsp:txBody>
      <dsp:txXfrm rot="10800000">
        <a:off x="2859494" y="2230446"/>
        <a:ext cx="1115223" cy="1115223"/>
      </dsp:txXfrm>
    </dsp:sp>
    <dsp:sp modelId="{7EA3261D-16D7-457D-916B-FAC321F14BAB}">
      <dsp:nvSpPr>
        <dsp:cNvPr id="0" name=""/>
        <dsp:cNvSpPr/>
      </dsp:nvSpPr>
      <dsp:spPr bwMode="auto">
        <a:xfrm>
          <a:off x="3417107" y="2230446"/>
          <a:ext cx="2230446" cy="2230446"/>
        </a:xfrm>
        <a:prstGeom prst="triangle">
          <a:avLst>
            <a:gd name="adj" fmla="val 50000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РАЗВИТИЕ</a:t>
          </a:r>
          <a:endParaRPr lang="ru-RU" sz="1200" b="1"/>
        </a:p>
      </dsp:txBody>
      <dsp:txXfrm>
        <a:off x="3974719" y="3345669"/>
        <a:ext cx="1115223" cy="1115223"/>
      </dsp:txXfrm>
    </dsp:sp>
  </dsp:spTree>
</dsp:drawing>
</file>

<file path=ppt/diagrams/drawing10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968862576" name=""/>
      <dsp:cNvGrpSpPr/>
    </dsp:nvGrpSpPr>
    <dsp:grpSpPr bwMode="auto">
      <a:xfrm>
        <a:off x="0" y="0"/>
        <a:ext cx="8429684" cy="1143008"/>
        <a:chOff x="0" y="0"/>
        <a:chExt cx="8429684" cy="1143008"/>
      </a:xfrm>
    </dsp:grpSpPr>
    <dsp:sp modelId="{6BBAC432-F4B3-424F-AFD9-4BC65739884F}">
      <dsp:nvSpPr>
        <dsp:cNvPr id="0" name=""/>
        <dsp:cNvSpPr/>
      </dsp:nvSpPr>
      <dsp:spPr bwMode="auto">
        <a:xfrm>
          <a:off x="3411" y="0"/>
          <a:ext cx="2051854" cy="114300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41148" rIns="53340" bIns="3600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200" b="0"/>
        </a:p>
      </dsp:txBody>
      <dsp:txXfrm rot="16199998">
        <a:off x="-260036" y="263447"/>
        <a:ext cx="937266" cy="410370"/>
      </dsp:txXfrm>
    </dsp:sp>
    <dsp:sp modelId="{39FF1482-D934-4EB1-AEEE-552CC2E61652}">
      <dsp:nvSpPr>
        <dsp:cNvPr id="0" name=""/>
        <dsp:cNvSpPr/>
      </dsp:nvSpPr>
      <dsp:spPr bwMode="auto">
        <a:xfrm>
          <a:off x="413782" y="0"/>
          <a:ext cx="1528631" cy="11430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41148" rIns="36000" bIns="360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Увольнение наставника</a:t>
          </a:r>
          <a:endParaRPr lang="ru-RU" sz="1200" b="1"/>
        </a:p>
      </dsp:txBody>
      <dsp:txXfrm>
        <a:off x="413782" y="0"/>
        <a:ext cx="1528631" cy="1143008"/>
      </dsp:txXfrm>
    </dsp:sp>
    <dsp:sp modelId="{FB2305FB-5D95-4463-8246-18C08E61AC92}">
      <dsp:nvSpPr>
        <dsp:cNvPr id="0" name=""/>
        <dsp:cNvSpPr/>
      </dsp:nvSpPr>
      <dsp:spPr bwMode="auto">
        <a:xfrm>
          <a:off x="2127080" y="0"/>
          <a:ext cx="2051854" cy="1143008"/>
        </a:xfrm>
        <a:prstGeom prst="roundRect">
          <a:avLst>
            <a:gd name="adj" fmla="val 5000"/>
          </a:avLst>
        </a:prstGeom>
        <a:solidFill>
          <a:schemeClr val="accent3">
            <a:hueOff val="1889291"/>
            <a:satOff val="-10911"/>
            <a:lumOff val="-38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41148" rIns="53340" bIns="3600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200" b="0"/>
        </a:p>
      </dsp:txBody>
      <dsp:txXfrm rot="16199998">
        <a:off x="1863632" y="263447"/>
        <a:ext cx="937266" cy="410370"/>
      </dsp:txXfrm>
    </dsp:sp>
    <dsp:sp modelId="{DDD91D90-BCDB-4670-8533-38F67D312AE9}">
      <dsp:nvSpPr>
        <dsp:cNvPr id="0" name=""/>
        <dsp:cNvSpPr/>
      </dsp:nvSpPr>
      <dsp:spPr bwMode="auto">
        <a:xfrm rot="5400000">
          <a:off x="2053372" y="825732"/>
          <a:ext cx="167934" cy="307778"/>
        </a:xfrm>
        <a:prstGeom prst="flowChartExtra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33C6395-D620-40C1-8BBF-33E57C1B2902}">
      <dsp:nvSpPr>
        <dsp:cNvPr id="0" name=""/>
        <dsp:cNvSpPr/>
      </dsp:nvSpPr>
      <dsp:spPr bwMode="auto">
        <a:xfrm>
          <a:off x="2537451" y="0"/>
          <a:ext cx="1528631" cy="11430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41148" rIns="36000" bIns="360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Окончание срока гражданско-правового договора, заключенного с  наставником</a:t>
          </a:r>
          <a:endParaRPr lang="ru-RU" sz="1200" b="1"/>
        </a:p>
      </dsp:txBody>
      <dsp:txXfrm>
        <a:off x="2537451" y="0"/>
        <a:ext cx="1528631" cy="1143008"/>
      </dsp:txXfrm>
    </dsp:sp>
    <dsp:sp modelId="{1D4D4960-3FF4-47DF-BD1E-F6CE474AE5A3}">
      <dsp:nvSpPr>
        <dsp:cNvPr id="0" name=""/>
        <dsp:cNvSpPr/>
      </dsp:nvSpPr>
      <dsp:spPr bwMode="auto">
        <a:xfrm>
          <a:off x="4214842" y="0"/>
          <a:ext cx="2051854" cy="1143008"/>
        </a:xfrm>
        <a:prstGeom prst="roundRect">
          <a:avLst>
            <a:gd name="adj" fmla="val 5000"/>
          </a:avLst>
        </a:prstGeom>
        <a:solidFill>
          <a:schemeClr val="accent3">
            <a:hueOff val="3778582"/>
            <a:satOff val="-21821"/>
            <a:lumOff val="-7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41148" rIns="53340" bIns="3600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1200" b="0"/>
        </a:p>
      </dsp:txBody>
      <dsp:txXfrm rot="16199998">
        <a:off x="3951394" y="263447"/>
        <a:ext cx="937266" cy="410370"/>
      </dsp:txXfrm>
    </dsp:sp>
    <dsp:sp modelId="{D94DB40E-0DD4-4674-A366-64E687A4D120}">
      <dsp:nvSpPr>
        <dsp:cNvPr id="0" name=""/>
        <dsp:cNvSpPr/>
      </dsp:nvSpPr>
      <dsp:spPr bwMode="auto">
        <a:xfrm rot="5400000">
          <a:off x="4177041" y="825732"/>
          <a:ext cx="167934" cy="307778"/>
        </a:xfrm>
        <a:prstGeom prst="flowChartExtra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1FCC5F09-EEEA-4370-A0BC-954B41448F7B}">
      <dsp:nvSpPr>
        <dsp:cNvPr id="0" name=""/>
        <dsp:cNvSpPr/>
      </dsp:nvSpPr>
      <dsp:spPr bwMode="auto">
        <a:xfrm>
          <a:off x="4625212" y="0"/>
          <a:ext cx="1528631" cy="11430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41148" rIns="36000" bIns="360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Перевод на другую работу наставника или лица, в отношении которого применяется наставничество</a:t>
          </a:r>
          <a:endParaRPr lang="ru-RU" sz="1200" b="1"/>
        </a:p>
      </dsp:txBody>
      <dsp:txXfrm>
        <a:off x="4625212" y="0"/>
        <a:ext cx="1528631" cy="1143008"/>
      </dsp:txXfrm>
    </dsp:sp>
    <dsp:sp modelId="{5708074D-6ED2-451A-ACF1-980C949FA9F4}">
      <dsp:nvSpPr>
        <dsp:cNvPr id="0" name=""/>
        <dsp:cNvSpPr/>
      </dsp:nvSpPr>
      <dsp:spPr bwMode="auto">
        <a:xfrm>
          <a:off x="6374418" y="0"/>
          <a:ext cx="2051854" cy="1143008"/>
        </a:xfrm>
        <a:prstGeom prst="roundRect">
          <a:avLst>
            <a:gd name="adj" fmla="val 5000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41148" rIns="53340" bIns="3600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/>
            <a:t> </a:t>
          </a:r>
          <a:endParaRPr lang="ru-RU" sz="1200" b="0"/>
        </a:p>
      </dsp:txBody>
      <dsp:txXfrm rot="16199998">
        <a:off x="6110970" y="263447"/>
        <a:ext cx="937266" cy="410370"/>
      </dsp:txXfrm>
    </dsp:sp>
    <dsp:sp modelId="{4E5D29D8-AAFE-4747-BC45-F2F1C92764AA}">
      <dsp:nvSpPr>
        <dsp:cNvPr id="0" name=""/>
        <dsp:cNvSpPr/>
      </dsp:nvSpPr>
      <dsp:spPr bwMode="auto">
        <a:xfrm rot="5400000">
          <a:off x="6300710" y="825732"/>
          <a:ext cx="167934" cy="307778"/>
        </a:xfrm>
        <a:prstGeom prst="flowChartExtra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14B265D4-36E8-4D8E-9672-64125C90590F}">
      <dsp:nvSpPr>
        <dsp:cNvPr id="0" name=""/>
        <dsp:cNvSpPr/>
      </dsp:nvSpPr>
      <dsp:spPr bwMode="auto">
        <a:xfrm>
          <a:off x="6784788" y="0"/>
          <a:ext cx="1528631" cy="114300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41148" rIns="36000" bIns="360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Привлечение наставника к дисциплинарной ответственности</a:t>
          </a:r>
          <a:endParaRPr lang="ru-RU" sz="1200" b="1"/>
        </a:p>
      </dsp:txBody>
      <dsp:txXfrm>
        <a:off x="6784788" y="0"/>
        <a:ext cx="1528631" cy="1143008"/>
      </dsp:txXfrm>
    </dsp:sp>
  </dsp:spTree>
</dsp:drawing>
</file>

<file path=ppt/diagrams/drawing1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59667439" name=""/>
      <dsp:cNvGrpSpPr/>
    </dsp:nvGrpSpPr>
    <dsp:grpSpPr bwMode="auto">
      <a:xfrm>
        <a:off x="0" y="0"/>
        <a:ext cx="8572560" cy="4643470"/>
        <a:chOff x="0" y="0"/>
        <a:chExt cx="8572560" cy="4643470"/>
      </a:xfrm>
    </dsp:grpSpPr>
    <dsp:sp modelId="{6F95CD2C-87E6-4B65-A431-0203FE60A7DE}">
      <dsp:nvSpPr>
        <dsp:cNvPr id="0" name=""/>
        <dsp:cNvSpPr/>
      </dsp:nvSpPr>
      <dsp:spPr bwMode="auto">
        <a:xfrm>
          <a:off x="4290" y="0"/>
          <a:ext cx="4127218" cy="46434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ОТВЕТСТВЕННОСТЬ </a:t>
          </a:r>
          <a:endParaRPr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ЗА РАБОТУ НАСТАВНИКОВ  </a:t>
          </a:r>
          <a:endParaRPr lang="ru-RU" sz="1800"/>
        </a:p>
      </dsp:txBody>
      <dsp:txXfrm>
        <a:off x="4290" y="0"/>
        <a:ext cx="4127218" cy="1393041"/>
      </dsp:txXfrm>
    </dsp:sp>
    <dsp:sp modelId="{922AD80C-E446-489B-A36E-1F160D4B94D9}">
      <dsp:nvSpPr>
        <dsp:cNvPr id="0" name=""/>
        <dsp:cNvSpPr/>
      </dsp:nvSpPr>
      <dsp:spPr bwMode="auto">
        <a:xfrm>
          <a:off x="428634" y="1136903"/>
          <a:ext cx="3301775" cy="7497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/>
            <a:t>Утверждение индивидуальных планов работы наставников</a:t>
          </a:r>
          <a:endParaRPr/>
        </a:p>
      </dsp:txBody>
      <dsp:txXfrm>
        <a:off x="450594" y="1158863"/>
        <a:ext cx="3257855" cy="705854"/>
      </dsp:txXfrm>
    </dsp:sp>
    <dsp:sp modelId="{2F64B222-5FBA-48DF-89F1-4F9FD264BC75}">
      <dsp:nvSpPr>
        <dsp:cNvPr id="0" name=""/>
        <dsp:cNvSpPr/>
      </dsp:nvSpPr>
      <dsp:spPr bwMode="auto">
        <a:xfrm>
          <a:off x="428634" y="1972225"/>
          <a:ext cx="3301775" cy="749774"/>
        </a:xfrm>
        <a:prstGeom prst="roundRect">
          <a:avLst>
            <a:gd name="adj" fmla="val 10000"/>
          </a:avLst>
        </a:prstGeom>
        <a:solidFill>
          <a:schemeClr val="accent3">
            <a:hueOff val="809696"/>
            <a:satOff val="-4676"/>
            <a:lumOff val="-1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50">
              <a:solidFill>
                <a:schemeClr val="bg1"/>
              </a:solidFill>
              <a:latin typeface="Arial"/>
              <a:cs typeface="Arial"/>
            </a:rPr>
            <a:t>Проведение  инструктажа наставников и лиц, в отношении которых применяется наставничество, обеспечение им возможности осуществления своих обязанностей</a:t>
          </a:r>
          <a:endParaRPr/>
        </a:p>
      </dsp:txBody>
      <dsp:txXfrm>
        <a:off x="450594" y="1994185"/>
        <a:ext cx="3257855" cy="705854"/>
      </dsp:txXfrm>
    </dsp:sp>
    <dsp:sp modelId="{4DE9D8DD-4E61-42A3-931F-854F2444B63F}">
      <dsp:nvSpPr>
        <dsp:cNvPr id="0" name=""/>
        <dsp:cNvSpPr/>
      </dsp:nvSpPr>
      <dsp:spPr bwMode="auto">
        <a:xfrm>
          <a:off x="428634" y="2792403"/>
          <a:ext cx="3301775" cy="749774"/>
        </a:xfrm>
        <a:prstGeom prst="roundRect">
          <a:avLst>
            <a:gd name="adj" fmla="val 10000"/>
          </a:avLst>
        </a:prstGeom>
        <a:solidFill>
          <a:schemeClr val="accent3">
            <a:hueOff val="1619392"/>
            <a:satOff val="-9352"/>
            <a:lumOff val="-3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>
              <a:solidFill>
                <a:schemeClr val="bg1"/>
              </a:solidFill>
              <a:latin typeface="Arial"/>
              <a:cs typeface="Arial"/>
            </a:rPr>
            <a:t>Осуществление систематического контроля за ходом обучения и работой наставника</a:t>
          </a:r>
          <a:endParaRPr/>
        </a:p>
      </dsp:txBody>
      <dsp:txXfrm>
        <a:off x="450594" y="2814363"/>
        <a:ext cx="3257855" cy="705854"/>
      </dsp:txXfrm>
    </dsp:sp>
    <dsp:sp modelId="{F90FE569-D12A-42F5-B8A9-F5914BA4BBC0}">
      <dsp:nvSpPr>
        <dsp:cNvPr id="0" name=""/>
        <dsp:cNvSpPr/>
      </dsp:nvSpPr>
      <dsp:spPr bwMode="auto">
        <a:xfrm>
          <a:off x="428634" y="3615331"/>
          <a:ext cx="3301775" cy="749774"/>
        </a:xfrm>
        <a:prstGeom prst="roundRect">
          <a:avLst>
            <a:gd name="adj" fmla="val 10000"/>
          </a:avLst>
        </a:prstGeom>
        <a:solidFill>
          <a:schemeClr val="accent3">
            <a:hueOff val="2429088"/>
            <a:satOff val="-14028"/>
            <a:lumOff val="-4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>
              <a:solidFill>
                <a:schemeClr val="bg1"/>
              </a:solidFill>
              <a:latin typeface="Arial"/>
              <a:cs typeface="Arial"/>
            </a:rPr>
            <a:t>Утверждение отчетов лиц, в отношении которых применено наставничество, и наставников</a:t>
          </a:r>
          <a:endParaRPr/>
        </a:p>
      </dsp:txBody>
      <dsp:txXfrm>
        <a:off x="450594" y="3637291"/>
        <a:ext cx="3257855" cy="705854"/>
      </dsp:txXfrm>
    </dsp:sp>
    <dsp:sp modelId="{3D85C3CF-9601-42FD-8C56-ACF795ABAD56}">
      <dsp:nvSpPr>
        <dsp:cNvPr id="0" name=""/>
        <dsp:cNvSpPr/>
      </dsp:nvSpPr>
      <dsp:spPr bwMode="auto">
        <a:xfrm>
          <a:off x="4441050" y="0"/>
          <a:ext cx="4127218" cy="46434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solidFill>
                <a:schemeClr val="accent3">
                  <a:lumMod val="75000"/>
                </a:schemeClr>
              </a:solidFill>
              <a:latin typeface="Arial"/>
              <a:cs typeface="Arial"/>
            </a:rPr>
            <a:t>ОТВЕТСТВЕННОСТЬ НАСТАВНИКА</a:t>
          </a:r>
          <a:endParaRPr lang="ru-RU"/>
        </a:p>
      </dsp:txBody>
      <dsp:txXfrm>
        <a:off x="4441050" y="0"/>
        <a:ext cx="4127218" cy="1393041"/>
      </dsp:txXfrm>
    </dsp:sp>
    <dsp:sp modelId="{479186E5-35F6-4EEC-AD03-4C9E23920397}">
      <dsp:nvSpPr>
        <dsp:cNvPr id="0" name=""/>
        <dsp:cNvSpPr/>
      </dsp:nvSpPr>
      <dsp:spPr bwMode="auto">
        <a:xfrm>
          <a:off x="4857800" y="1061364"/>
          <a:ext cx="3301775" cy="915366"/>
        </a:xfrm>
        <a:prstGeom prst="roundRect">
          <a:avLst>
            <a:gd name="adj" fmla="val 10000"/>
          </a:avLst>
        </a:prstGeom>
        <a:solidFill>
          <a:schemeClr val="accent3">
            <a:hueOff val="3238784"/>
            <a:satOff val="-18704"/>
            <a:lumOff val="-6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/>
            <a:t>Соблюдение честности и объективности оценки при подготовке отчетов (промежуточных и итоговых) о результатах наставничества</a:t>
          </a:r>
          <a:endParaRPr/>
        </a:p>
      </dsp:txBody>
      <dsp:txXfrm>
        <a:off x="4884610" y="1088174"/>
        <a:ext cx="3248155" cy="861746"/>
      </dsp:txXfrm>
    </dsp:sp>
    <dsp:sp modelId="{5EBBD752-F650-412A-B394-2C7C1D8000D5}">
      <dsp:nvSpPr>
        <dsp:cNvPr id="0" name=""/>
        <dsp:cNvSpPr/>
      </dsp:nvSpPr>
      <dsp:spPr bwMode="auto">
        <a:xfrm>
          <a:off x="4853772" y="2337141"/>
          <a:ext cx="3301775" cy="186061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>
              <a:solidFill>
                <a:schemeClr val="accent3">
                  <a:lumMod val="75000"/>
                </a:schemeClr>
              </a:solidFill>
            </a:rPr>
            <a:t>ПРАВА НАСТАВНИКА</a:t>
          </a:r>
          <a:endParaRPr lang="ru-RU" sz="1800" b="1">
            <a:solidFill>
              <a:schemeClr val="accent3">
                <a:lumMod val="75000"/>
              </a:schemeClr>
            </a:solidFill>
          </a:endParaRPr>
        </a:p>
      </dsp:txBody>
      <dsp:txXfrm>
        <a:off x="4859222" y="2342591"/>
        <a:ext cx="3290875" cy="175161"/>
      </dsp:txXfrm>
    </dsp:sp>
    <dsp:sp modelId="{8089AB55-08BB-4FA5-9196-F88F22847F24}">
      <dsp:nvSpPr>
        <dsp:cNvPr id="0" name=""/>
        <dsp:cNvSpPr/>
      </dsp:nvSpPr>
      <dsp:spPr bwMode="auto">
        <a:xfrm>
          <a:off x="4853772" y="2551828"/>
          <a:ext cx="3301775" cy="915366"/>
        </a:xfrm>
        <a:prstGeom prst="roundRect">
          <a:avLst>
            <a:gd name="adj" fmla="val 10000"/>
          </a:avLst>
        </a:prstGeom>
        <a:solidFill>
          <a:schemeClr val="accent3">
            <a:hueOff val="4858176"/>
            <a:satOff val="-28056"/>
            <a:lumOff val="-9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200"/>
            <a:t>Участие в аттестации лица, в отношении которого применяется наставничество</a:t>
          </a:r>
          <a:endParaRPr/>
        </a:p>
      </dsp:txBody>
      <dsp:txXfrm>
        <a:off x="4880582" y="2578638"/>
        <a:ext cx="3248155" cy="861746"/>
      </dsp:txXfrm>
    </dsp:sp>
    <dsp:sp modelId="{DA760296-311C-4192-8D17-B0AE11DFD646}">
      <dsp:nvSpPr>
        <dsp:cNvPr id="0" name=""/>
        <dsp:cNvSpPr/>
      </dsp:nvSpPr>
      <dsp:spPr bwMode="auto">
        <a:xfrm>
          <a:off x="4853772" y="3495819"/>
          <a:ext cx="3301775" cy="915366"/>
        </a:xfrm>
        <a:prstGeom prst="roundRect">
          <a:avLst>
            <a:gd name="adj" fmla="val 10000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marR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200"/>
            <a:t>Внесение предложений о поощрении, наложении взыскания, премировании лица, в отношении которого применяется наставничество</a:t>
          </a:r>
          <a:endParaRPr/>
        </a:p>
      </dsp:txBody>
      <dsp:txXfrm>
        <a:off x="4880582" y="3522630"/>
        <a:ext cx="3248155" cy="861746"/>
      </dsp:txXfrm>
    </dsp:sp>
  </dsp:spTree>
</dsp:drawing>
</file>

<file path=ppt/diagrams/drawing1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423439584" name=""/>
      <dsp:cNvGrpSpPr/>
    </dsp:nvGrpSpPr>
    <dsp:grpSpPr bwMode="auto">
      <a:xfrm>
        <a:off x="0" y="0"/>
        <a:ext cx="9001156" cy="5000660"/>
        <a:chOff x="0" y="0"/>
        <a:chExt cx="9001156" cy="5000660"/>
      </a:xfrm>
    </dsp:grpSpPr>
    <dsp:sp modelId="{3ECB71CD-F884-4703-A303-E8EBB618AD04}">
      <dsp:nvSpPr>
        <dsp:cNvPr id="0" name=""/>
        <dsp:cNvSpPr/>
      </dsp:nvSpPr>
      <dsp:spPr bwMode="auto">
        <a:xfrm>
          <a:off x="65997" y="549"/>
          <a:ext cx="2577178" cy="1122402"/>
        </a:xfrm>
        <a:prstGeom prst="chevron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970" tIns="6985" rIns="3600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50"/>
            <a:t>В отношении гражданских служащих, впервые принятых на гражданскую службу, на период испытательного срока</a:t>
          </a:r>
          <a:endParaRPr lang="ru-RU" sz="1050"/>
        </a:p>
      </dsp:txBody>
      <dsp:txXfrm>
        <a:off x="627198" y="549"/>
        <a:ext cx="1454776" cy="1122402"/>
      </dsp:txXfrm>
    </dsp:sp>
    <dsp:sp modelId="{7331E0F8-8680-4414-A8F5-0734A9C88C7F}">
      <dsp:nvSpPr>
        <dsp:cNvPr id="0" name=""/>
        <dsp:cNvSpPr/>
      </dsp:nvSpPr>
      <dsp:spPr bwMode="auto">
        <a:xfrm>
          <a:off x="2351956" y="6491"/>
          <a:ext cx="2368364" cy="1110518"/>
        </a:xfrm>
        <a:prstGeom prst="chevron">
          <a:avLst>
            <a:gd name="adj" fmla="val 5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6350" rIns="360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1000"/>
            <a:t>гражданский служащий соответствует замещаемой должности гражданской службы</a:t>
          </a:r>
          <a:endParaRPr lang="ru-RU" sz="1000"/>
        </a:p>
      </dsp:txBody>
      <dsp:txXfrm>
        <a:off x="2907215" y="6491"/>
        <a:ext cx="1257846" cy="1110518"/>
      </dsp:txXfrm>
    </dsp:sp>
    <dsp:sp modelId="{2DB1A959-33E1-4BA8-BCE3-DC275439B717}">
      <dsp:nvSpPr>
        <dsp:cNvPr id="0" name=""/>
        <dsp:cNvSpPr/>
      </dsp:nvSpPr>
      <dsp:spPr bwMode="auto">
        <a:xfrm>
          <a:off x="4469734" y="10999"/>
          <a:ext cx="4531421" cy="1101501"/>
        </a:xfrm>
        <a:prstGeom prst="chevron">
          <a:avLst>
            <a:gd name="adj" fmla="val 50000"/>
          </a:avLst>
        </a:prstGeom>
        <a:solidFill>
          <a:schemeClr val="accent3">
            <a:tint val="40000"/>
            <a:hueOff val="743367"/>
            <a:satOff val="-3064"/>
            <a:lumOff val="-438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743367"/>
              <a:satOff val="-3064"/>
              <a:lumOff val="-438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970" tIns="6985" rIns="3600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1100"/>
            <a:t>не соответствует замещаемой должности гражданской службы</a:t>
          </a:r>
          <a:endParaRPr/>
        </a:p>
        <a:p>
          <a:pPr lvl="0" algn="l" defTabSz="48895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1100"/>
            <a:t>представитель нанимателя имеет право до истечения срока испытания расторгнуть служебный контракт с гражданским служащим</a:t>
          </a:r>
          <a:endParaRPr lang="ru-RU" sz="1100"/>
        </a:p>
      </dsp:txBody>
      <dsp:txXfrm>
        <a:off x="5020485" y="10999"/>
        <a:ext cx="3429920" cy="1101501"/>
      </dsp:txXfrm>
    </dsp:sp>
    <dsp:sp modelId="{2E4ED195-46A9-45D9-A1B0-8A31071FED7E}">
      <dsp:nvSpPr>
        <dsp:cNvPr id="0" name=""/>
        <dsp:cNvSpPr/>
      </dsp:nvSpPr>
      <dsp:spPr bwMode="auto">
        <a:xfrm>
          <a:off x="65997" y="1314181"/>
          <a:ext cx="2577178" cy="1122402"/>
        </a:xfrm>
        <a:prstGeom prst="chevron">
          <a:avLst>
            <a:gd name="adj" fmla="val 50000"/>
          </a:avLst>
        </a:prstGeom>
        <a:solidFill>
          <a:schemeClr val="accent3">
            <a:hueOff val="1889291"/>
            <a:satOff val="-10911"/>
            <a:lumOff val="-38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970" tIns="6985" rIns="3600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50"/>
            <a:t>В отношении гражданских служащих, назначенных на должность гражданской службы в порядке должностного роста</a:t>
          </a:r>
          <a:endParaRPr lang="ru-RU" sz="1050"/>
        </a:p>
      </dsp:txBody>
      <dsp:txXfrm>
        <a:off x="627198" y="1314181"/>
        <a:ext cx="1454776" cy="1122402"/>
      </dsp:txXfrm>
    </dsp:sp>
    <dsp:sp modelId="{548BB43F-EE3E-4EAD-A174-54658B7E64E0}">
      <dsp:nvSpPr>
        <dsp:cNvPr id="0" name=""/>
        <dsp:cNvSpPr/>
      </dsp:nvSpPr>
      <dsp:spPr bwMode="auto">
        <a:xfrm>
          <a:off x="2351956" y="1320122"/>
          <a:ext cx="2368364" cy="1110518"/>
        </a:xfrm>
        <a:prstGeom prst="chevron">
          <a:avLst>
            <a:gd name="adj" fmla="val 50000"/>
          </a:avLst>
        </a:prstGeom>
        <a:solidFill>
          <a:schemeClr val="accent3">
            <a:tint val="40000"/>
            <a:hueOff val="1486734"/>
            <a:satOff val="-6129"/>
            <a:lumOff val="-876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1486734"/>
              <a:satOff val="-6129"/>
              <a:lumOff val="-87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6350" rIns="360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1000"/>
            <a:t>гражданский служащий соответствует замещаемой должности гражданской службы</a:t>
          </a:r>
          <a:endParaRPr lang="ru-RU" sz="1000"/>
        </a:p>
      </dsp:txBody>
      <dsp:txXfrm>
        <a:off x="2907215" y="1320122"/>
        <a:ext cx="1257846" cy="1110518"/>
      </dsp:txXfrm>
    </dsp:sp>
    <dsp:sp modelId="{BADC3FFB-B664-4138-8391-C53BE1B7E86D}">
      <dsp:nvSpPr>
        <dsp:cNvPr id="0" name=""/>
        <dsp:cNvSpPr/>
      </dsp:nvSpPr>
      <dsp:spPr bwMode="auto">
        <a:xfrm>
          <a:off x="4469734" y="1250443"/>
          <a:ext cx="4531421" cy="1249875"/>
        </a:xfrm>
        <a:prstGeom prst="chevron">
          <a:avLst>
            <a:gd name="adj" fmla="val 50000"/>
          </a:avLst>
        </a:prstGeom>
        <a:solidFill>
          <a:schemeClr val="accent3">
            <a:tint val="40000"/>
            <a:hueOff val="2230101"/>
            <a:satOff val="-9193"/>
            <a:lumOff val="-1314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2230101"/>
              <a:satOff val="-9193"/>
              <a:lumOff val="-1314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430" tIns="5715" rIns="36000" bIns="571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900"/>
            <a:t></a:t>
          </a:r>
          <a:r>
            <a:rPr lang="ru-RU" sz="900"/>
            <a:t> если было предусмотрено испытание – представитель нанимателя имеет право предоставить гражданскому служащему ранее замещаемую должность или расторгнуть служебный  контракт</a:t>
          </a:r>
          <a:endParaRPr/>
        </a:p>
        <a:p>
          <a:pPr lvl="0" algn="l" defTabSz="40005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900"/>
            <a:t></a:t>
          </a:r>
          <a:r>
            <a:rPr lang="ru-RU" sz="900"/>
            <a:t> если испытание не было предусмотрено, рабочая группа имеет право рекомендовать в отношении гражданского служащего проведение внеочередной аттестации на предмет установления соответствия занимаемой должности  в соответствии с действующим законодательством</a:t>
          </a:r>
          <a:endParaRPr lang="ru-RU" sz="900"/>
        </a:p>
      </dsp:txBody>
      <dsp:txXfrm>
        <a:off x="5094672" y="1250443"/>
        <a:ext cx="3281546" cy="1249875"/>
      </dsp:txXfrm>
    </dsp:sp>
    <dsp:sp modelId="{98B81F8D-B400-4760-BD59-E138E76E8B81}">
      <dsp:nvSpPr>
        <dsp:cNvPr id="0" name=""/>
        <dsp:cNvSpPr/>
      </dsp:nvSpPr>
      <dsp:spPr bwMode="auto">
        <a:xfrm>
          <a:off x="65997" y="2627812"/>
          <a:ext cx="2577178" cy="1122402"/>
        </a:xfrm>
        <a:prstGeom prst="chevron">
          <a:avLst>
            <a:gd name="adj" fmla="val 50000"/>
          </a:avLst>
        </a:prstGeom>
        <a:solidFill>
          <a:schemeClr val="accent3">
            <a:hueOff val="3778582"/>
            <a:satOff val="-21821"/>
            <a:lumOff val="-7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3970" tIns="6985" rIns="36000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50"/>
            <a:t>В отношении гражданских служащих и граждан, включенных в резерв</a:t>
          </a:r>
          <a:endParaRPr lang="ru-RU" sz="1050"/>
        </a:p>
      </dsp:txBody>
      <dsp:txXfrm>
        <a:off x="627198" y="2627812"/>
        <a:ext cx="1454776" cy="1122402"/>
      </dsp:txXfrm>
    </dsp:sp>
    <dsp:sp modelId="{70485A45-D0FE-4E20-98EF-FF82623F824C}">
      <dsp:nvSpPr>
        <dsp:cNvPr id="0" name=""/>
        <dsp:cNvSpPr/>
      </dsp:nvSpPr>
      <dsp:spPr bwMode="auto">
        <a:xfrm>
          <a:off x="2351956" y="2633754"/>
          <a:ext cx="2368364" cy="1110518"/>
        </a:xfrm>
        <a:prstGeom prst="chevron">
          <a:avLst>
            <a:gd name="adj" fmla="val 50000"/>
          </a:avLst>
        </a:prstGeom>
        <a:solidFill>
          <a:schemeClr val="accent3">
            <a:tint val="40000"/>
            <a:hueOff val="2973467"/>
            <a:satOff val="-12257"/>
            <a:lumOff val="-1753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2973467"/>
              <a:satOff val="-12257"/>
              <a:lumOff val="-1753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430" tIns="5715" rIns="3600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900"/>
            <a:t>лицо, включенное в кадровый резерв, может быть рекомендовано к назначению на соответствующую должность гражданской службы</a:t>
          </a:r>
          <a:endParaRPr lang="ru-RU" sz="900"/>
        </a:p>
      </dsp:txBody>
      <dsp:txXfrm>
        <a:off x="2907215" y="2633754"/>
        <a:ext cx="1257846" cy="1110518"/>
      </dsp:txXfrm>
    </dsp:sp>
    <dsp:sp modelId="{51DD9F4E-0C2A-4C97-8952-4439C779907C}">
      <dsp:nvSpPr>
        <dsp:cNvPr id="0" name=""/>
        <dsp:cNvSpPr/>
      </dsp:nvSpPr>
      <dsp:spPr bwMode="auto">
        <a:xfrm>
          <a:off x="4469734" y="2638263"/>
          <a:ext cx="4531421" cy="1101501"/>
        </a:xfrm>
        <a:prstGeom prst="chevron">
          <a:avLst>
            <a:gd name="adj" fmla="val 50000"/>
          </a:avLst>
        </a:prstGeom>
        <a:solidFill>
          <a:schemeClr val="accent3">
            <a:tint val="40000"/>
            <a:hueOff val="3716834"/>
            <a:satOff val="-15321"/>
            <a:lumOff val="-2191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3716834"/>
              <a:satOff val="-15321"/>
              <a:lumOff val="-219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970" tIns="6985" rIns="3600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1100"/>
            <a:t>лицо, в отношении которого применялось наставничество, не может быть рекомендовано к назначению на соответствующую должность гражданской службы</a:t>
          </a:r>
          <a:endParaRPr lang="ru-RU" sz="1100"/>
        </a:p>
      </dsp:txBody>
      <dsp:txXfrm>
        <a:off x="5020485" y="2638263"/>
        <a:ext cx="3429920" cy="1101501"/>
      </dsp:txXfrm>
    </dsp:sp>
    <dsp:sp modelId="{DA836BDA-2D6A-4D32-BD58-14FB70466FB1}">
      <dsp:nvSpPr>
        <dsp:cNvPr id="0" name=""/>
        <dsp:cNvSpPr/>
      </dsp:nvSpPr>
      <dsp:spPr bwMode="auto">
        <a:xfrm>
          <a:off x="65997" y="3877708"/>
          <a:ext cx="2577178" cy="1122402"/>
        </a:xfrm>
        <a:prstGeom prst="chevron">
          <a:avLst>
            <a:gd name="adj" fmla="val 50000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2700" tIns="6350" rIns="360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00"/>
            <a:t>В отношении гражданских служащих, которые по результатам аттестации признаны ….. не соответствующими замещаемой должности</a:t>
          </a:r>
          <a:endParaRPr lang="ru-RU" sz="1000"/>
        </a:p>
      </dsp:txBody>
      <dsp:txXfrm>
        <a:off x="627198" y="3877708"/>
        <a:ext cx="1454776" cy="1122402"/>
      </dsp:txXfrm>
    </dsp:sp>
    <dsp:sp modelId="{64F949E3-F446-47C2-BE29-4EE448578C23}">
      <dsp:nvSpPr>
        <dsp:cNvPr id="0" name=""/>
        <dsp:cNvSpPr/>
      </dsp:nvSpPr>
      <dsp:spPr bwMode="auto">
        <a:xfrm>
          <a:off x="2351956" y="3883649"/>
          <a:ext cx="2368364" cy="1110518"/>
        </a:xfrm>
        <a:prstGeom prst="chevron">
          <a:avLst>
            <a:gd name="adj" fmla="val 50000"/>
          </a:avLst>
        </a:prstGeom>
        <a:solidFill>
          <a:schemeClr val="accent3">
            <a:tint val="40000"/>
            <a:hueOff val="4460201"/>
            <a:satOff val="-18386"/>
            <a:lumOff val="-2629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4460201"/>
              <a:satOff val="-18386"/>
              <a:lumOff val="-2629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6350" rIns="360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1000"/>
            <a:t>гражданский служащий соответствует замещаемой должности гражданской службы</a:t>
          </a:r>
          <a:endParaRPr lang="ru-RU" sz="1000"/>
        </a:p>
      </dsp:txBody>
      <dsp:txXfrm>
        <a:off x="2907215" y="3883649"/>
        <a:ext cx="1257846" cy="1110518"/>
      </dsp:txXfrm>
    </dsp:sp>
    <dsp:sp modelId="{33409868-420F-4FC5-BD6D-BA3CBC262786}">
      <dsp:nvSpPr>
        <dsp:cNvPr id="0" name=""/>
        <dsp:cNvSpPr/>
      </dsp:nvSpPr>
      <dsp:spPr bwMode="auto">
        <a:xfrm>
          <a:off x="4469734" y="3888158"/>
          <a:ext cx="4531421" cy="1101501"/>
        </a:xfrm>
        <a:prstGeom prst="chevron">
          <a:avLst>
            <a:gd name="adj" fmla="val 50000"/>
          </a:avLst>
        </a:prstGeom>
        <a:solidFill>
          <a:schemeClr val="accent3">
            <a:tint val="40000"/>
            <a:hueOff val="5203568"/>
            <a:satOff val="-21450"/>
            <a:lumOff val="-3067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5203568"/>
              <a:satOff val="-21450"/>
              <a:lumOff val="-306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3970" tIns="6985" rIns="36000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ts val="0"/>
            </a:spcBef>
            <a:spcAft>
              <a:spcPts val="400"/>
            </a:spcAft>
            <a:defRPr/>
          </a:pPr>
          <a:r>
            <a:rPr lang="ru-RU" sz="1100"/>
            <a:t>представитель нанимателя имеет право предоставить гражданскому служащему иную должность гражданской службы, в том числе ранее замещаемую</a:t>
          </a:r>
          <a:endParaRPr lang="ru-RU" sz="1100"/>
        </a:p>
      </dsp:txBody>
      <dsp:txXfrm>
        <a:off x="5020485" y="3888158"/>
        <a:ext cx="3429920" cy="1101501"/>
      </dsp:txXfrm>
    </dsp:sp>
  </dsp:spTree>
</dsp:drawing>
</file>

<file path=ppt/diagrams/drawing1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26271529" name=""/>
      <dsp:cNvGrpSpPr/>
    </dsp:nvGrpSpPr>
    <dsp:grpSpPr bwMode="auto">
      <a:xfrm>
        <a:off x="0" y="0"/>
        <a:ext cx="7429552" cy="3532198"/>
        <a:chOff x="0" y="0"/>
        <a:chExt cx="7429552" cy="3532198"/>
      </a:xfrm>
    </dsp:grpSpPr>
    <dsp:sp modelId="{C2290E15-7D53-4621-A9FF-E53DAEB44841}">
      <dsp:nvSpPr>
        <dsp:cNvPr id="0" name=""/>
        <dsp:cNvSpPr/>
      </dsp:nvSpPr>
      <dsp:spPr bwMode="auto">
        <a:xfrm>
          <a:off x="3718" y="0"/>
          <a:ext cx="3576922" cy="353219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>
              <a:solidFill>
                <a:schemeClr val="accent3">
                  <a:lumMod val="75000"/>
                </a:schemeClr>
              </a:solidFill>
            </a:rPr>
            <a:t>Материальное</a:t>
          </a:r>
          <a:endParaRPr lang="ru-RU" sz="2800" b="1">
            <a:solidFill>
              <a:schemeClr val="accent3">
                <a:lumMod val="75000"/>
              </a:schemeClr>
            </a:solidFill>
          </a:endParaRPr>
        </a:p>
      </dsp:txBody>
      <dsp:txXfrm>
        <a:off x="3718" y="0"/>
        <a:ext cx="3576922" cy="1059659"/>
      </dsp:txXfrm>
    </dsp:sp>
    <dsp:sp modelId="{7A5298A5-45E4-4267-886E-EBFE23ABBDC5}">
      <dsp:nvSpPr>
        <dsp:cNvPr id="0" name=""/>
        <dsp:cNvSpPr/>
      </dsp:nvSpPr>
      <dsp:spPr bwMode="auto">
        <a:xfrm>
          <a:off x="361410" y="1060694"/>
          <a:ext cx="2861538" cy="10650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/>
            <a:t>Ежемесячная надбавка  -10% от должностного оклада за каждое лицо, в отношении которого применено наставничество, но не более 50 %</a:t>
          </a:r>
          <a:endParaRPr lang="ru-RU" sz="1200" b="1">
            <a:solidFill>
              <a:schemeClr val="accent3">
                <a:lumMod val="75000"/>
              </a:schemeClr>
            </a:solidFill>
          </a:endParaRPr>
        </a:p>
      </dsp:txBody>
      <dsp:txXfrm>
        <a:off x="392603" y="1091887"/>
        <a:ext cx="2799152" cy="1002619"/>
      </dsp:txXfrm>
    </dsp:sp>
    <dsp:sp modelId="{2BE5A257-6B82-4279-8C09-2103670955D1}">
      <dsp:nvSpPr>
        <dsp:cNvPr id="0" name=""/>
        <dsp:cNvSpPr/>
      </dsp:nvSpPr>
      <dsp:spPr bwMode="auto">
        <a:xfrm>
          <a:off x="361410" y="2289547"/>
          <a:ext cx="2861538" cy="1065005"/>
        </a:xfrm>
        <a:prstGeom prst="roundRect">
          <a:avLst>
            <a:gd name="adj" fmla="val 10000"/>
          </a:avLst>
        </a:prstGeom>
        <a:solidFill>
          <a:schemeClr val="accent3">
            <a:hueOff val="1889291"/>
            <a:satOff val="-10911"/>
            <a:lumOff val="-38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/>
            <a:t>Поощрительные премии для стимулирования работы наставников за счет средств фонда материального поощрения</a:t>
          </a:r>
          <a:endParaRPr lang="ru-RU" sz="1200"/>
        </a:p>
      </dsp:txBody>
      <dsp:txXfrm>
        <a:off x="392603" y="2320740"/>
        <a:ext cx="2799152" cy="1002619"/>
      </dsp:txXfrm>
    </dsp:sp>
    <dsp:sp modelId="{49E22200-E68F-4D5B-8A14-DFABF211BE20}">
      <dsp:nvSpPr>
        <dsp:cNvPr id="0" name=""/>
        <dsp:cNvSpPr/>
      </dsp:nvSpPr>
      <dsp:spPr bwMode="auto">
        <a:xfrm>
          <a:off x="3852629" y="0"/>
          <a:ext cx="3576922" cy="353219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800" b="1">
              <a:solidFill>
                <a:schemeClr val="accent3">
                  <a:lumMod val="75000"/>
                </a:schemeClr>
              </a:solidFill>
            </a:rPr>
            <a:t>Нематериальное</a:t>
          </a:r>
          <a:endParaRPr lang="ru-RU" sz="2800" b="1">
            <a:solidFill>
              <a:schemeClr val="accent3">
                <a:lumMod val="75000"/>
              </a:schemeClr>
            </a:solidFill>
          </a:endParaRPr>
        </a:p>
      </dsp:txBody>
      <dsp:txXfrm>
        <a:off x="3852629" y="0"/>
        <a:ext cx="3576922" cy="1059659"/>
      </dsp:txXfrm>
    </dsp:sp>
    <dsp:sp modelId="{F5ED8DE7-E740-4E52-91F2-2CC76D4D0951}">
      <dsp:nvSpPr>
        <dsp:cNvPr id="0" name=""/>
        <dsp:cNvSpPr/>
      </dsp:nvSpPr>
      <dsp:spPr bwMode="auto">
        <a:xfrm>
          <a:off x="4206602" y="1060694"/>
          <a:ext cx="2861538" cy="1065005"/>
        </a:xfrm>
        <a:prstGeom prst="roundRect">
          <a:avLst>
            <a:gd name="adj" fmla="val 10000"/>
          </a:avLst>
        </a:prstGeom>
        <a:solidFill>
          <a:schemeClr val="accent3">
            <a:hueOff val="3778582"/>
            <a:satOff val="-21821"/>
            <a:lumOff val="-7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/>
            <a:t>Рекомендация кандидатур наставников для включения в резерв управленческих кадров органа государственной власти на основании представления рабочей группы</a:t>
          </a:r>
          <a:endParaRPr lang="ru-RU" sz="1200" b="1">
            <a:solidFill>
              <a:schemeClr val="accent3">
                <a:lumMod val="75000"/>
              </a:schemeClr>
            </a:solidFill>
          </a:endParaRPr>
        </a:p>
      </dsp:txBody>
      <dsp:txXfrm>
        <a:off x="4237795" y="1091887"/>
        <a:ext cx="2799152" cy="1002619"/>
      </dsp:txXfrm>
    </dsp:sp>
    <dsp:sp modelId="{70361DD0-0E19-4576-AA5A-1AFD394C18D2}">
      <dsp:nvSpPr>
        <dsp:cNvPr id="0" name=""/>
        <dsp:cNvSpPr/>
      </dsp:nvSpPr>
      <dsp:spPr bwMode="auto">
        <a:xfrm>
          <a:off x="4206602" y="2289547"/>
          <a:ext cx="2861538" cy="1065005"/>
        </a:xfrm>
        <a:prstGeom prst="roundRect">
          <a:avLst>
            <a:gd name="adj" fmla="val 10000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/>
            <a:t>Учет при проведении аттестации гражданских служащих</a:t>
          </a:r>
          <a:endParaRPr/>
        </a:p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/>
            <a:t>Повышение уважения в коллективе как мотивирующий фактор</a:t>
          </a:r>
          <a:endParaRPr lang="ru-RU" sz="1200"/>
        </a:p>
      </dsp:txBody>
      <dsp:txXfrm>
        <a:off x="4237795" y="2320740"/>
        <a:ext cx="2799152" cy="1002619"/>
      </dsp:txXfrm>
    </dsp:sp>
  </dsp:spTree>
</dsp:drawing>
</file>

<file path=ppt/diagrams/drawing1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595845632" name=""/>
      <dsp:cNvGrpSpPr/>
    </dsp:nvGrpSpPr>
    <dsp:grpSpPr bwMode="auto">
      <a:xfrm>
        <a:off x="0" y="0"/>
        <a:ext cx="8229600" cy="4525963"/>
        <a:chOff x="0" y="0"/>
        <a:chExt cx="8229600" cy="4525963"/>
      </a:xfrm>
    </dsp:grpSpPr>
    <dsp:sp modelId="{CF3738FD-F4B8-4965-99BA-9D32B3B944CD}">
      <dsp:nvSpPr>
        <dsp:cNvPr id="0" name=""/>
        <dsp:cNvSpPr/>
      </dsp:nvSpPr>
      <dsp:spPr bwMode="auto">
        <a:xfrm>
          <a:off x="1400142" y="471471"/>
          <a:ext cx="3920946" cy="3437918"/>
        </a:xfrm>
        <a:prstGeom prst="blockArc">
          <a:avLst>
            <a:gd name="adj1" fmla="val 10726653"/>
            <a:gd name="adj2" fmla="val 17053756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82A6DEED-2EA1-440B-9EDF-5607DCCEFEA5}">
      <dsp:nvSpPr>
        <dsp:cNvPr id="0" name=""/>
        <dsp:cNvSpPr/>
      </dsp:nvSpPr>
      <dsp:spPr bwMode="auto">
        <a:xfrm>
          <a:off x="1400166" y="784163"/>
          <a:ext cx="4429847" cy="3402086"/>
        </a:xfrm>
        <a:prstGeom prst="blockArc">
          <a:avLst>
            <a:gd name="adj1" fmla="val 4544188"/>
            <a:gd name="adj2" fmla="val 1093814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8BD8A923-0BE6-4084-881B-9FAE1D3D643D}">
      <dsp:nvSpPr>
        <dsp:cNvPr id="0" name=""/>
        <dsp:cNvSpPr/>
      </dsp:nvSpPr>
      <dsp:spPr bwMode="auto">
        <a:xfrm>
          <a:off x="2185989" y="816314"/>
          <a:ext cx="4681163" cy="3369944"/>
        </a:xfrm>
        <a:prstGeom prst="blockArc">
          <a:avLst>
            <a:gd name="adj1" fmla="val 21463642"/>
            <a:gd name="adj2" fmla="val 624857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9F1FD0BD-D393-4898-BFEE-609FE2E37C43}">
      <dsp:nvSpPr>
        <dsp:cNvPr id="0" name=""/>
        <dsp:cNvSpPr/>
      </dsp:nvSpPr>
      <dsp:spPr bwMode="auto">
        <a:xfrm>
          <a:off x="2828912" y="471490"/>
          <a:ext cx="4035513" cy="3490188"/>
        </a:xfrm>
        <a:prstGeom prst="blockArc">
          <a:avLst>
            <a:gd name="adj1" fmla="val 15353444"/>
            <a:gd name="adj2" fmla="val 7159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7B5ACE16-6A59-4F95-8277-48D857BFC758}">
      <dsp:nvSpPr>
        <dsp:cNvPr id="0" name=""/>
        <dsp:cNvSpPr/>
      </dsp:nvSpPr>
      <dsp:spPr bwMode="auto">
        <a:xfrm>
          <a:off x="3239026" y="1411279"/>
          <a:ext cx="1733034" cy="1703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500" b="1"/>
            <a:t>Оценка</a:t>
          </a:r>
          <a:endParaRPr lang="ru-RU" sz="2500" b="1"/>
        </a:p>
      </dsp:txBody>
      <dsp:txXfrm>
        <a:off x="3492823" y="1660737"/>
        <a:ext cx="1225440" cy="1204488"/>
      </dsp:txXfrm>
    </dsp:sp>
    <dsp:sp modelId="{4AB26FCC-47B2-4305-8F45-63DBEFFB26C7}">
      <dsp:nvSpPr>
        <dsp:cNvPr id="0" name=""/>
        <dsp:cNvSpPr/>
      </dsp:nvSpPr>
      <dsp:spPr bwMode="auto">
        <a:xfrm>
          <a:off x="3165016" y="1079"/>
          <a:ext cx="1881055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Оценка уровня знаний</a:t>
          </a:r>
          <a:endParaRPr lang="ru-RU" sz="1200" b="1"/>
        </a:p>
      </dsp:txBody>
      <dsp:txXfrm>
        <a:off x="3440490" y="165440"/>
        <a:ext cx="1330107" cy="793605"/>
      </dsp:txXfrm>
    </dsp:sp>
    <dsp:sp modelId="{2A2B1342-BDEC-4293-AB1A-63A18B05F978}">
      <dsp:nvSpPr>
        <dsp:cNvPr id="0" name=""/>
        <dsp:cNvSpPr/>
      </dsp:nvSpPr>
      <dsp:spPr bwMode="auto">
        <a:xfrm>
          <a:off x="5114933" y="1685926"/>
          <a:ext cx="2211142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Эмоциональная удовлетворенность</a:t>
          </a:r>
          <a:endParaRPr lang="ru-RU" sz="1200" b="1"/>
        </a:p>
      </dsp:txBody>
      <dsp:txXfrm>
        <a:off x="5438747" y="1850287"/>
        <a:ext cx="1563514" cy="793605"/>
      </dsp:txXfrm>
    </dsp:sp>
    <dsp:sp modelId="{043DC35A-0116-4A55-BB44-324E0AA81E9A}">
      <dsp:nvSpPr>
        <dsp:cNvPr id="0" name=""/>
        <dsp:cNvSpPr/>
      </dsp:nvSpPr>
      <dsp:spPr bwMode="auto">
        <a:xfrm>
          <a:off x="3165016" y="3402555"/>
          <a:ext cx="1881055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Оценка изменения поведения</a:t>
          </a:r>
          <a:endParaRPr lang="ru-RU" sz="1200" b="1"/>
        </a:p>
      </dsp:txBody>
      <dsp:txXfrm>
        <a:off x="3440490" y="3566916"/>
        <a:ext cx="1330107" cy="793605"/>
      </dsp:txXfrm>
    </dsp:sp>
    <dsp:sp modelId="{C3255251-1CA6-42FD-AD04-5F1CDBABEED9}">
      <dsp:nvSpPr>
        <dsp:cNvPr id="0" name=""/>
        <dsp:cNvSpPr/>
      </dsp:nvSpPr>
      <dsp:spPr bwMode="auto">
        <a:xfrm>
          <a:off x="900087" y="1685922"/>
          <a:ext cx="217411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/>
            <a:t>Оценка результатов деятельности</a:t>
          </a:r>
          <a:endParaRPr lang="ru-RU" sz="1200" b="1"/>
        </a:p>
      </dsp:txBody>
      <dsp:txXfrm>
        <a:off x="1218480" y="1850283"/>
        <a:ext cx="1537333" cy="793605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529470291" name=""/>
      <dsp:cNvGrpSpPr/>
    </dsp:nvGrpSpPr>
    <dsp:grpSpPr bwMode="auto">
      <a:xfrm>
        <a:off x="0" y="0"/>
        <a:ext cx="8215370" cy="4248472"/>
        <a:chOff x="0" y="0"/>
        <a:chExt cx="8215370" cy="4248472"/>
      </a:xfrm>
    </dsp:grpSpPr>
    <dsp:sp modelId="{F1AF4CE8-BEBA-43B1-A738-BDF65EBDC7EE}">
      <dsp:nvSpPr>
        <dsp:cNvPr id="0" name=""/>
        <dsp:cNvSpPr/>
      </dsp:nvSpPr>
      <dsp:spPr bwMode="auto">
        <a:xfrm>
          <a:off x="38069" y="0"/>
          <a:ext cx="3547188" cy="38581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300"/>
            <a:t>Оказание помощи гражданским служащим:</a:t>
          </a:r>
          <a:endParaRPr lang="ru-RU" sz="1300"/>
        </a:p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•"/>
            <a:defRPr/>
          </a:pPr>
          <a:endParaRPr lang="ru-RU" sz="1300"/>
        </a:p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•"/>
            <a:defRPr/>
          </a:pPr>
          <a:r>
            <a:rPr lang="ru-RU" sz="1300"/>
            <a:t>в их профессиональном становлении, </a:t>
          </a:r>
          <a:endParaRPr/>
        </a:p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•"/>
            <a:defRPr/>
          </a:pPr>
          <a:r>
            <a:rPr lang="ru-RU" sz="1300"/>
            <a:t>в приобретении профессиональных знаний, умений, навыков выполнения служебных обязанностей, </a:t>
          </a:r>
          <a:endParaRPr/>
        </a:p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•"/>
            <a:defRPr/>
          </a:pPr>
          <a:r>
            <a:rPr lang="ru-RU" sz="1300"/>
            <a:t>в адаптации в коллективе, </a:t>
          </a:r>
          <a:endParaRPr/>
        </a:p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•"/>
            <a:defRPr/>
          </a:pPr>
          <a:r>
            <a:rPr lang="ru-RU" sz="1300"/>
            <a:t>в развитии профессионально-значимых качеств личности.</a:t>
          </a:r>
          <a:endParaRPr/>
        </a:p>
      </dsp:txBody>
      <dsp:txXfrm>
        <a:off x="121183" y="83115"/>
        <a:ext cx="3380958" cy="3775018"/>
      </dsp:txXfrm>
    </dsp:sp>
    <dsp:sp modelId="{C4F443A9-8D2E-479F-AA1C-6545488478D5}">
      <dsp:nvSpPr>
        <dsp:cNvPr id="0" name=""/>
        <dsp:cNvSpPr/>
      </dsp:nvSpPr>
      <dsp:spPr bwMode="auto">
        <a:xfrm>
          <a:off x="214303" y="3723894"/>
          <a:ext cx="3123624" cy="504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4780" tIns="36000" rIns="48260" bIns="360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800"/>
            <a:t>Цели:</a:t>
          </a:r>
          <a:endParaRPr lang="ru-RU" sz="3800"/>
        </a:p>
      </dsp:txBody>
      <dsp:txXfrm>
        <a:off x="214303" y="3723894"/>
        <a:ext cx="2199735" cy="504337"/>
      </dsp:txXfrm>
    </dsp:sp>
    <dsp:sp modelId="{8D50033A-5C80-47B9-A4A5-D4E20BB9C9F0}">
      <dsp:nvSpPr>
        <dsp:cNvPr id="0" name=""/>
        <dsp:cNvSpPr/>
      </dsp:nvSpPr>
      <dsp:spPr bwMode="auto">
        <a:xfrm flipH="1" flipV="1">
          <a:off x="2778964" y="3411071"/>
          <a:ext cx="864371" cy="837400"/>
        </a:xfrm>
        <a:prstGeom prst="ellipse">
          <a:avLst/>
        </a:prstGeom>
        <a:blipFill>
          <a:blip r:embed="rId1"/>
          <a:stretch/>
        </a:blipFill>
        <a:ln w="254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A4230C04-C6A5-40A1-839C-BFE86B9212BF}">
      <dsp:nvSpPr>
        <dsp:cNvPr id="0" name=""/>
        <dsp:cNvSpPr/>
      </dsp:nvSpPr>
      <dsp:spPr bwMode="auto">
        <a:xfrm>
          <a:off x="3827770" y="0"/>
          <a:ext cx="4387599" cy="38801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200"/>
            <a:t>оптимизация процесса формирования и развития профессиональных знаний, навыков, умений гражданских служащих</a:t>
          </a:r>
          <a:endParaRPr lang="ru-RU" sz="1200"/>
        </a:p>
        <a:p>
          <a:pPr marL="114300" lvl="1" indent="-11430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200"/>
            <a:t>ускорение процесса профессионального становления и развития гражданских служащих</a:t>
          </a:r>
          <a:endParaRPr/>
        </a:p>
        <a:p>
          <a:pPr marL="114300" lvl="1" indent="-11430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200"/>
            <a:t>оказание помощи в адаптации гражданским служащим к условиям осуществления служебной деятельности</a:t>
          </a:r>
          <a:endParaRPr/>
        </a:p>
        <a:p>
          <a:pPr marL="114300" lvl="1" indent="-11430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200"/>
            <a:t>оказание моральной и психологической поддержки гражданским служащим в преодолении профессиональных трудностей, возникающих при выполнении служебных обязанностей</a:t>
          </a:r>
          <a:endParaRPr/>
        </a:p>
        <a:p>
          <a:pPr marL="114300" lvl="1" indent="-11430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200"/>
            <a:t>содействие выработке навыков поведения гражданских служащих соответствующего профессионально-этическим нормам и правилам, требованиям, установленным законодательством</a:t>
          </a:r>
          <a:endParaRPr/>
        </a:p>
        <a:p>
          <a:pPr marL="114300" lvl="1" indent="-11430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200"/>
            <a:t>формирование активной гражданской и жизненной позиции гражданских служащих</a:t>
          </a:r>
          <a:endParaRPr/>
        </a:p>
        <a:p>
          <a:pPr marL="114300" lvl="1" indent="-114300" algn="l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200"/>
            <a:t>развитие у гражданских служащих, а также граждан, включенных в кадровый резерв, интереса к служебной деятельности, их закрепление на гражданской службе</a:t>
          </a:r>
          <a:endParaRPr/>
        </a:p>
      </dsp:txBody>
      <dsp:txXfrm>
        <a:off x="3918688" y="90918"/>
        <a:ext cx="4205763" cy="3789273"/>
      </dsp:txXfrm>
    </dsp:sp>
    <dsp:sp modelId="{D88CD1BD-677E-4ABC-841C-B209B065195A}">
      <dsp:nvSpPr>
        <dsp:cNvPr id="0" name=""/>
        <dsp:cNvSpPr/>
      </dsp:nvSpPr>
      <dsp:spPr bwMode="auto">
        <a:xfrm>
          <a:off x="4189055" y="3697922"/>
          <a:ext cx="3662419" cy="550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4780" tIns="36000" rIns="48260" bIns="3600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3800"/>
            <a:t>Задачи:</a:t>
          </a:r>
          <a:endParaRPr lang="ru-RU" sz="3800"/>
        </a:p>
      </dsp:txBody>
      <dsp:txXfrm>
        <a:off x="4189055" y="3697922"/>
        <a:ext cx="2579168" cy="550549"/>
      </dsp:txXfrm>
    </dsp:sp>
    <dsp:sp modelId="{703159CA-2444-44FC-B035-98C91C9B1AB7}">
      <dsp:nvSpPr>
        <dsp:cNvPr id="0" name=""/>
        <dsp:cNvSpPr/>
      </dsp:nvSpPr>
      <dsp:spPr bwMode="auto">
        <a:xfrm>
          <a:off x="7351643" y="3384745"/>
          <a:ext cx="863726" cy="863726"/>
        </a:xfrm>
        <a:prstGeom prst="ellipse">
          <a:avLst/>
        </a:prstGeom>
        <a:blipFill>
          <a:blip r:embed="rId2"/>
          <a:stretch/>
        </a:blipFill>
        <a:ln w="25400" cap="flat" cmpd="sng" algn="ctr">
          <a:solidFill>
            <a:schemeClr val="accent1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324329850" name=""/>
      <dsp:cNvGrpSpPr/>
    </dsp:nvGrpSpPr>
    <dsp:grpSpPr bwMode="auto">
      <a:xfrm>
        <a:off x="0" y="0"/>
        <a:ext cx="9001156" cy="5445224"/>
        <a:chOff x="0" y="0"/>
        <a:chExt cx="9001156" cy="5445224"/>
      </a:xfrm>
    </dsp:grpSpPr>
    <dsp:sp modelId="{9DA9E773-EA3C-4E46-8853-1E7CB25187BE}">
      <dsp:nvSpPr>
        <dsp:cNvPr id="0" name=""/>
        <dsp:cNvSpPr/>
      </dsp:nvSpPr>
      <dsp:spPr bwMode="auto">
        <a:xfrm>
          <a:off x="3214714" y="3016379"/>
          <a:ext cx="2571727" cy="23163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="horz" wrap="square" lIns="36000" tIns="11430" rIns="3600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/>
            <a:t>Наставничество</a:t>
          </a:r>
          <a:endParaRPr lang="ru-RU" sz="1800"/>
        </a:p>
      </dsp:txBody>
      <dsp:txXfrm>
        <a:off x="3591335" y="3355607"/>
        <a:ext cx="1818485" cy="1637935"/>
      </dsp:txXfrm>
    </dsp:sp>
    <dsp:sp modelId="{7AA39697-50B4-492A-987B-7361BE13B502}">
      <dsp:nvSpPr>
        <dsp:cNvPr id="0" name=""/>
        <dsp:cNvSpPr/>
      </dsp:nvSpPr>
      <dsp:spPr bwMode="auto">
        <a:xfrm rot="10716435">
          <a:off x="1242870" y="3901032"/>
          <a:ext cx="1864125" cy="660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BA3EDA9-132C-4329-B134-CC584F0DB10B}">
      <dsp:nvSpPr>
        <dsp:cNvPr id="0" name=""/>
        <dsp:cNvSpPr/>
      </dsp:nvSpPr>
      <dsp:spPr bwMode="auto">
        <a:xfrm>
          <a:off x="142859" y="3373543"/>
          <a:ext cx="2200571" cy="17604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00"/>
            <a:t>Гражданские служащие, впервые принятые на гражданскую службу, на период испытательного срока</a:t>
          </a:r>
          <a:endParaRPr lang="ru-RU" sz="1100"/>
        </a:p>
      </dsp:txBody>
      <dsp:txXfrm>
        <a:off x="194421" y="3425105"/>
        <a:ext cx="2097447" cy="1657333"/>
      </dsp:txXfrm>
    </dsp:sp>
    <dsp:sp modelId="{EB636D13-4B34-4BC6-9A0B-24E0F6AB44F0}">
      <dsp:nvSpPr>
        <dsp:cNvPr id="0" name=""/>
        <dsp:cNvSpPr/>
      </dsp:nvSpPr>
      <dsp:spPr bwMode="auto">
        <a:xfrm rot="13420375">
          <a:off x="1821670" y="2235805"/>
          <a:ext cx="1987845" cy="660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416968"/>
            <a:satOff val="-8183"/>
            <a:lumOff val="-289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8A7D350-EE7F-46A7-8456-FC8BEDE989CB}">
      <dsp:nvSpPr>
        <dsp:cNvPr id="0" name=""/>
        <dsp:cNvSpPr/>
      </dsp:nvSpPr>
      <dsp:spPr bwMode="auto">
        <a:xfrm>
          <a:off x="996409" y="999319"/>
          <a:ext cx="2200571" cy="1760457"/>
        </a:xfrm>
        <a:prstGeom prst="roundRect">
          <a:avLst>
            <a:gd name="adj" fmla="val 10000"/>
          </a:avLst>
        </a:prstGeom>
        <a:solidFill>
          <a:schemeClr val="accent3">
            <a:hueOff val="1416968"/>
            <a:satOff val="-8183"/>
            <a:lumOff val="-28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00"/>
            <a:t>Гражданские служащие, назначенные на должность гражданской службы в порядке должностного роста</a:t>
          </a:r>
          <a:endParaRPr lang="ru-RU" sz="1100"/>
        </a:p>
      </dsp:txBody>
      <dsp:txXfrm>
        <a:off x="1047971" y="1050881"/>
        <a:ext cx="2097447" cy="1657333"/>
      </dsp:txXfrm>
    </dsp:sp>
    <dsp:sp modelId="{B50F62F7-9C62-4CC7-B355-3ECC3A59F7D4}">
      <dsp:nvSpPr>
        <dsp:cNvPr id="0" name=""/>
        <dsp:cNvSpPr/>
      </dsp:nvSpPr>
      <dsp:spPr bwMode="auto">
        <a:xfrm rot="16154193">
          <a:off x="3502586" y="1605617"/>
          <a:ext cx="1936318" cy="660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833936"/>
            <a:satOff val="-16366"/>
            <a:lumOff val="-5784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3E1E97D-C41E-4898-98B1-C809DDB32F0E}">
      <dsp:nvSpPr>
        <dsp:cNvPr id="0" name=""/>
        <dsp:cNvSpPr/>
      </dsp:nvSpPr>
      <dsp:spPr bwMode="auto">
        <a:xfrm>
          <a:off x="3357559" y="87401"/>
          <a:ext cx="2200571" cy="1760457"/>
        </a:xfrm>
        <a:prstGeom prst="roundRect">
          <a:avLst>
            <a:gd name="adj" fmla="val 10000"/>
          </a:avLst>
        </a:prstGeom>
        <a:solidFill>
          <a:schemeClr val="accent3">
            <a:hueOff val="2833936"/>
            <a:satOff val="-16366"/>
            <a:lumOff val="-57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50"/>
            <a:t>Гражданские служащие и граждане, включенные в кадровый резерв</a:t>
          </a:r>
          <a:endParaRPr lang="ru-RU" sz="1050"/>
        </a:p>
      </dsp:txBody>
      <dsp:txXfrm>
        <a:off x="3409121" y="138963"/>
        <a:ext cx="2097447" cy="1657333"/>
      </dsp:txXfrm>
    </dsp:sp>
    <dsp:sp modelId="{11E07C64-AE5D-4196-9C1B-0606CC0FAD11}">
      <dsp:nvSpPr>
        <dsp:cNvPr id="0" name=""/>
        <dsp:cNvSpPr/>
      </dsp:nvSpPr>
      <dsp:spPr bwMode="auto">
        <a:xfrm rot="18979625">
          <a:off x="5191639" y="2235805"/>
          <a:ext cx="1987845" cy="660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4250904"/>
            <a:satOff val="-24549"/>
            <a:lumOff val="-86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161C7B8-8ACB-44FE-B480-B7A388E15037}">
      <dsp:nvSpPr>
        <dsp:cNvPr id="0" name=""/>
        <dsp:cNvSpPr/>
      </dsp:nvSpPr>
      <dsp:spPr bwMode="auto">
        <a:xfrm>
          <a:off x="5804174" y="999319"/>
          <a:ext cx="2200571" cy="1760457"/>
        </a:xfrm>
        <a:prstGeom prst="roundRect">
          <a:avLst>
            <a:gd name="adj" fmla="val 10000"/>
          </a:avLst>
        </a:prstGeom>
        <a:solidFill>
          <a:schemeClr val="accent3">
            <a:hueOff val="4250904"/>
            <a:satOff val="-24549"/>
            <a:lumOff val="-86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000"/>
            <a:t>Гражданские служащие, которые по результатам аттестации признаны соответствующими замещаемой должности гражданской службы при условии успешного прохождения профессиональной переподготовки или повышения квалификации или не соответствующими замещаемой должности</a:t>
          </a:r>
          <a:endParaRPr lang="ru-RU" sz="1000"/>
        </a:p>
      </dsp:txBody>
      <dsp:txXfrm>
        <a:off x="5855736" y="1050881"/>
        <a:ext cx="2097447" cy="1657333"/>
      </dsp:txXfrm>
    </dsp:sp>
    <dsp:sp modelId="{38DE2C41-2795-4EE8-A8AD-7E9F615DBF78}">
      <dsp:nvSpPr>
        <dsp:cNvPr id="0" name=""/>
        <dsp:cNvSpPr/>
      </dsp:nvSpPr>
      <dsp:spPr bwMode="auto">
        <a:xfrm rot="110038">
          <a:off x="5901418" y="3921352"/>
          <a:ext cx="1999275" cy="6601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30656583-D132-4D34-97D3-7699477AF063}">
      <dsp:nvSpPr>
        <dsp:cNvPr id="0" name=""/>
        <dsp:cNvSpPr/>
      </dsp:nvSpPr>
      <dsp:spPr bwMode="auto">
        <a:xfrm>
          <a:off x="6799895" y="3403201"/>
          <a:ext cx="2200571" cy="1760457"/>
        </a:xfrm>
        <a:prstGeom prst="roundRect">
          <a:avLst>
            <a:gd name="adj" fmla="val 10000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00"/>
            <a:t>Студенты - для координации прохождения студентами практики в государственном органе для последующего поступлению на гражданскую службу</a:t>
          </a:r>
          <a:endParaRPr lang="ru-RU" sz="1100"/>
        </a:p>
      </dsp:txBody>
      <dsp:txXfrm>
        <a:off x="6851457" y="3454763"/>
        <a:ext cx="2097447" cy="1657333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616809890" name=""/>
      <dsp:cNvGrpSpPr/>
    </dsp:nvGrpSpPr>
    <dsp:grpSpPr bwMode="auto">
      <a:xfrm>
        <a:off x="0" y="0"/>
        <a:ext cx="8501122" cy="5015480"/>
        <a:chOff x="0" y="0"/>
        <a:chExt cx="8501122" cy="5015480"/>
      </a:xfrm>
    </dsp:grpSpPr>
    <dsp:sp modelId="{ABA8D6CF-2EB1-4B8D-9C16-FA310129B4C9}">
      <dsp:nvSpPr>
        <dsp:cNvPr id="0" name=""/>
        <dsp:cNvSpPr/>
      </dsp:nvSpPr>
      <dsp:spPr bwMode="auto">
        <a:xfrm>
          <a:off x="0" y="362456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BF3CF1CF-0CDF-4CB0-B6AB-09D0DA9E2FAB}">
      <dsp:nvSpPr>
        <dsp:cNvPr id="0" name=""/>
        <dsp:cNvSpPr/>
      </dsp:nvSpPr>
      <dsp:spPr bwMode="auto">
        <a:xfrm>
          <a:off x="420490" y="12058"/>
          <a:ext cx="8074477" cy="630838"/>
        </a:xfrm>
        <a:prstGeom prst="roundRect">
          <a:avLst>
            <a:gd name="adj" fmla="val 166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/>
            <a:t>знать Конституцию Российской Федерации, федеральные конституционные законы, федеральные законы, указы Президента Российской Федерации и Постановления Правительства Российской Федерации, иные нормативные правовые акты</a:t>
          </a:r>
          <a:r>
            <a:rPr lang="ru-RU" sz="1400">
              <a:solidFill>
                <a:schemeClr val="bg1"/>
              </a:solidFill>
            </a:rPr>
            <a:t> </a:t>
          </a:r>
          <a:endParaRPr lang="ru-RU" sz="1400"/>
        </a:p>
      </dsp:txBody>
      <dsp:txXfrm>
        <a:off x="451285" y="42853"/>
        <a:ext cx="8012886" cy="569248"/>
      </dsp:txXfrm>
    </dsp:sp>
    <dsp:sp modelId="{E2932AC7-9789-4DFA-848A-3197D3B6724C}">
      <dsp:nvSpPr>
        <dsp:cNvPr id="0" name=""/>
        <dsp:cNvSpPr/>
      </dsp:nvSpPr>
      <dsp:spPr bwMode="auto">
        <a:xfrm>
          <a:off x="0" y="1329685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1133574"/>
              <a:satOff val="-6546"/>
              <a:lumOff val="-2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93FFF1A-8496-4333-9E4F-FD80B704FE9B}">
      <dsp:nvSpPr>
        <dsp:cNvPr id="0" name=""/>
        <dsp:cNvSpPr/>
      </dsp:nvSpPr>
      <dsp:spPr bwMode="auto">
        <a:xfrm>
          <a:off x="404301" y="943856"/>
          <a:ext cx="8093944" cy="666269"/>
        </a:xfrm>
        <a:prstGeom prst="roundRect">
          <a:avLst>
            <a:gd name="adj" fmla="val 16667"/>
          </a:avLst>
        </a:prstGeom>
        <a:solidFill>
          <a:schemeClr val="accent3">
            <a:hueOff val="1133574"/>
            <a:satOff val="-6546"/>
            <a:lumOff val="-2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/>
            <a:t>изучать деловые и морально-психологические качества лиц, в отношении которых применяется наставничество, их отношение к службе, поведение в коллективе</a:t>
          </a:r>
          <a:endParaRPr lang="ru-RU" sz="1400"/>
        </a:p>
      </dsp:txBody>
      <dsp:txXfrm>
        <a:off x="436826" y="976381"/>
        <a:ext cx="8028894" cy="601219"/>
      </dsp:txXfrm>
    </dsp:sp>
    <dsp:sp modelId="{309D89A4-A6E6-425D-838B-41D81C54C180}">
      <dsp:nvSpPr>
        <dsp:cNvPr id="0" name=""/>
        <dsp:cNvSpPr/>
      </dsp:nvSpPr>
      <dsp:spPr bwMode="auto">
        <a:xfrm>
          <a:off x="0" y="2129599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2267149"/>
              <a:satOff val="-13093"/>
              <a:lumOff val="-462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ECA1A33-2B03-4D88-86CC-07FE97D92F18}">
      <dsp:nvSpPr>
        <dsp:cNvPr id="0" name=""/>
        <dsp:cNvSpPr/>
      </dsp:nvSpPr>
      <dsp:spPr bwMode="auto">
        <a:xfrm>
          <a:off x="411773" y="1911085"/>
          <a:ext cx="8081878" cy="498953"/>
        </a:xfrm>
        <a:prstGeom prst="roundRect">
          <a:avLst>
            <a:gd name="adj" fmla="val 16667"/>
          </a:avLst>
        </a:prstGeom>
        <a:solidFill>
          <a:schemeClr val="accent3">
            <a:hueOff val="2267149"/>
            <a:satOff val="-13093"/>
            <a:lumOff val="-4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/>
            <a:t>оказывать лицам, в отношении которых применяется наставничество,  всестороннюю помощь в профессиональном становлении, приобретении профессиональных знаний, умений, навыков выполнения служебных обязанностей, адаптации в коллективе</a:t>
          </a:r>
          <a:endParaRPr lang="ru-RU" sz="1300"/>
        </a:p>
      </dsp:txBody>
      <dsp:txXfrm>
        <a:off x="436130" y="1935442"/>
        <a:ext cx="8033164" cy="450239"/>
      </dsp:txXfrm>
    </dsp:sp>
    <dsp:sp modelId="{675A5E18-BFDD-4628-8897-D00B159EC4F3}">
      <dsp:nvSpPr>
        <dsp:cNvPr id="0" name=""/>
        <dsp:cNvSpPr/>
      </dsp:nvSpPr>
      <dsp:spPr bwMode="auto">
        <a:xfrm>
          <a:off x="0" y="2851735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3400724"/>
              <a:satOff val="-19639"/>
              <a:lumOff val="-694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50BEDA3-5E8B-47ED-A556-9E0FFAFD7743}">
      <dsp:nvSpPr>
        <dsp:cNvPr id="0" name=""/>
        <dsp:cNvSpPr/>
      </dsp:nvSpPr>
      <dsp:spPr bwMode="auto">
        <a:xfrm>
          <a:off x="404716" y="2710999"/>
          <a:ext cx="8094321" cy="421176"/>
        </a:xfrm>
        <a:prstGeom prst="roundRect">
          <a:avLst>
            <a:gd name="adj" fmla="val 16667"/>
          </a:avLst>
        </a:prstGeom>
        <a:solidFill>
          <a:schemeClr val="accent3">
            <a:hueOff val="3400724"/>
            <a:satOff val="-19639"/>
            <a:lumOff val="-6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/>
            <a:t>содействовать расширению кругозора, повышению общеобразовательного и культурного уровня лиц, в отношении которых применяется наставничество</a:t>
          </a:r>
          <a:endParaRPr lang="ru-RU" sz="1400"/>
        </a:p>
      </dsp:txBody>
      <dsp:txXfrm>
        <a:off x="425276" y="2731559"/>
        <a:ext cx="8053201" cy="380056"/>
      </dsp:txXfrm>
    </dsp:sp>
    <dsp:sp modelId="{5A091996-E474-4C1E-AE70-A9A7A02D0D2C}">
      <dsp:nvSpPr>
        <dsp:cNvPr id="0" name=""/>
        <dsp:cNvSpPr/>
      </dsp:nvSpPr>
      <dsp:spPr bwMode="auto">
        <a:xfrm>
          <a:off x="0" y="3735589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4534298"/>
              <a:satOff val="-26186"/>
              <a:lumOff val="-925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346B7A91-CAAF-4D82-B395-573617613439}">
      <dsp:nvSpPr>
        <dsp:cNvPr id="0" name=""/>
        <dsp:cNvSpPr/>
      </dsp:nvSpPr>
      <dsp:spPr bwMode="auto">
        <a:xfrm>
          <a:off x="412188" y="3433135"/>
          <a:ext cx="8087198" cy="582894"/>
        </a:xfrm>
        <a:prstGeom prst="roundRect">
          <a:avLst>
            <a:gd name="adj" fmla="val 16667"/>
          </a:avLst>
        </a:prstGeom>
        <a:solidFill>
          <a:schemeClr val="accent3">
            <a:hueOff val="4534298"/>
            <a:satOff val="-26186"/>
            <a:lumOff val="-92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/>
            <a:t>составлять ежеквартальный план работы с лицом, в отношении которого применяется наставничество</a:t>
          </a:r>
          <a:endParaRPr lang="ru-RU" sz="1400"/>
        </a:p>
      </dsp:txBody>
      <dsp:txXfrm>
        <a:off x="440643" y="3461590"/>
        <a:ext cx="8030288" cy="525984"/>
      </dsp:txXfrm>
    </dsp:sp>
    <dsp:sp modelId="{76A0A813-8371-4947-9611-12B2877F3A8F}">
      <dsp:nvSpPr>
        <dsp:cNvPr id="0" name=""/>
        <dsp:cNvSpPr/>
      </dsp:nvSpPr>
      <dsp:spPr bwMode="auto">
        <a:xfrm>
          <a:off x="0" y="4524621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5667872"/>
              <a:satOff val="-32732"/>
              <a:lumOff val="-1156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F182D7D-64D1-4CF6-8BD7-E69C323940E7}">
      <dsp:nvSpPr>
        <dsp:cNvPr id="0" name=""/>
        <dsp:cNvSpPr/>
      </dsp:nvSpPr>
      <dsp:spPr bwMode="auto">
        <a:xfrm>
          <a:off x="425056" y="4316989"/>
          <a:ext cx="7967387" cy="488072"/>
        </a:xfrm>
        <a:prstGeom prst="roundRect">
          <a:avLst>
            <a:gd name="adj" fmla="val 16667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/>
            <a:t>составлять отчет по итогам наставничества</a:t>
          </a:r>
          <a:endParaRPr lang="ru-RU" sz="1400"/>
        </a:p>
      </dsp:txBody>
      <dsp:txXfrm>
        <a:off x="448882" y="4340815"/>
        <a:ext cx="7919735" cy="440420"/>
      </dsp:txXfrm>
    </dsp:sp>
  </dsp:spTree>
</dsp:drawing>
</file>

<file path=ppt/diagrams/drawing5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914844580" name=""/>
      <dsp:cNvGrpSpPr/>
    </dsp:nvGrpSpPr>
    <dsp:grpSpPr bwMode="auto">
      <a:xfrm>
        <a:off x="0" y="0"/>
        <a:ext cx="8501122" cy="5015480"/>
        <a:chOff x="0" y="0"/>
        <a:chExt cx="8501122" cy="5015480"/>
      </a:xfrm>
    </dsp:grpSpPr>
    <dsp:sp modelId="{ABA8D6CF-2EB1-4B8D-9C16-FA310129B4C9}">
      <dsp:nvSpPr>
        <dsp:cNvPr id="0" name=""/>
        <dsp:cNvSpPr/>
      </dsp:nvSpPr>
      <dsp:spPr bwMode="auto">
        <a:xfrm>
          <a:off x="0" y="362456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BF3CF1CF-0CDF-4CB0-B6AB-09D0DA9E2FAB}">
      <dsp:nvSpPr>
        <dsp:cNvPr id="0" name=""/>
        <dsp:cNvSpPr/>
      </dsp:nvSpPr>
      <dsp:spPr bwMode="auto">
        <a:xfrm>
          <a:off x="420490" y="12058"/>
          <a:ext cx="8074477" cy="630838"/>
        </a:xfrm>
        <a:prstGeom prst="roundRect">
          <a:avLst>
            <a:gd name="adj" fmla="val 166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изучать Конституцию Российской Федерации, федеральные конституционные законы, федеральные законы, указы Президента Российской Федерации и постановления Правительства Российской Федерации, иные нормативные правовые акты, определяющие его служебную деятельность, структуру, штаты, особенности деятельности структурного подразделения и функциональные обязанности по занимаемой должности</a:t>
          </a:r>
          <a:r>
            <a:rPr lang="ru-RU" sz="1100">
              <a:solidFill>
                <a:schemeClr val="bg1"/>
              </a:solidFill>
            </a:rPr>
            <a:t> </a:t>
          </a:r>
          <a:endParaRPr lang="ru-RU" sz="1100">
            <a:solidFill>
              <a:schemeClr val="bg1"/>
            </a:solidFill>
          </a:endParaRPr>
        </a:p>
      </dsp:txBody>
      <dsp:txXfrm>
        <a:off x="451285" y="42853"/>
        <a:ext cx="8012886" cy="569248"/>
      </dsp:txXfrm>
    </dsp:sp>
    <dsp:sp modelId="{E2932AC7-9789-4DFA-848A-3197D3B6724C}">
      <dsp:nvSpPr>
        <dsp:cNvPr id="0" name=""/>
        <dsp:cNvSpPr/>
      </dsp:nvSpPr>
      <dsp:spPr bwMode="auto">
        <a:xfrm>
          <a:off x="0" y="1329685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1133574"/>
              <a:satOff val="-6546"/>
              <a:lumOff val="-2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93FFF1A-8496-4333-9E4F-FD80B704FE9B}">
      <dsp:nvSpPr>
        <dsp:cNvPr id="0" name=""/>
        <dsp:cNvSpPr/>
      </dsp:nvSpPr>
      <dsp:spPr bwMode="auto">
        <a:xfrm>
          <a:off x="407177" y="928696"/>
          <a:ext cx="8093944" cy="666269"/>
        </a:xfrm>
        <a:prstGeom prst="roundRect">
          <a:avLst>
            <a:gd name="adj" fmla="val 16667"/>
          </a:avLst>
        </a:prstGeom>
        <a:solidFill>
          <a:schemeClr val="accent3">
            <a:hueOff val="1133574"/>
            <a:satOff val="-6546"/>
            <a:lumOff val="-2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выполнять индивидуальный план обучения в установленные сроки и составлять отчет по итогам прохождения наставничества</a:t>
          </a:r>
          <a:endParaRPr lang="ru-RU" sz="1400">
            <a:solidFill>
              <a:schemeClr val="bg1"/>
            </a:solidFill>
          </a:endParaRPr>
        </a:p>
      </dsp:txBody>
      <dsp:txXfrm>
        <a:off x="439701" y="961221"/>
        <a:ext cx="8028894" cy="601219"/>
      </dsp:txXfrm>
    </dsp:sp>
    <dsp:sp modelId="{309D89A4-A6E6-425D-838B-41D81C54C180}">
      <dsp:nvSpPr>
        <dsp:cNvPr id="0" name=""/>
        <dsp:cNvSpPr/>
      </dsp:nvSpPr>
      <dsp:spPr bwMode="auto">
        <a:xfrm>
          <a:off x="0" y="2129599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2267149"/>
              <a:satOff val="-13093"/>
              <a:lumOff val="-462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ECA1A33-2B03-4D88-86CC-07FE97D92F18}">
      <dsp:nvSpPr>
        <dsp:cNvPr id="0" name=""/>
        <dsp:cNvSpPr/>
      </dsp:nvSpPr>
      <dsp:spPr bwMode="auto">
        <a:xfrm>
          <a:off x="411773" y="1911085"/>
          <a:ext cx="8081878" cy="498953"/>
        </a:xfrm>
        <a:prstGeom prst="roundRect">
          <a:avLst>
            <a:gd name="adj" fmla="val 16667"/>
          </a:avLst>
        </a:prstGeom>
        <a:solidFill>
          <a:schemeClr val="accent3">
            <a:hueOff val="2267149"/>
            <a:satOff val="-13093"/>
            <a:lumOff val="-4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постоянно работать над повышением профессионального мастерства, овладевать практическими навыками по занимаемой должности</a:t>
          </a:r>
          <a:endParaRPr lang="ru-RU" sz="1300">
            <a:solidFill>
              <a:schemeClr val="bg1"/>
            </a:solidFill>
          </a:endParaRPr>
        </a:p>
      </dsp:txBody>
      <dsp:txXfrm>
        <a:off x="436130" y="1935442"/>
        <a:ext cx="8033164" cy="450239"/>
      </dsp:txXfrm>
    </dsp:sp>
    <dsp:sp modelId="{675A5E18-BFDD-4628-8897-D00B159EC4F3}">
      <dsp:nvSpPr>
        <dsp:cNvPr id="0" name=""/>
        <dsp:cNvSpPr/>
      </dsp:nvSpPr>
      <dsp:spPr bwMode="auto">
        <a:xfrm>
          <a:off x="0" y="2851735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3400724"/>
              <a:satOff val="-19639"/>
              <a:lumOff val="-694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50BEDA3-5E8B-47ED-A556-9E0FFAFD7743}">
      <dsp:nvSpPr>
        <dsp:cNvPr id="0" name=""/>
        <dsp:cNvSpPr/>
      </dsp:nvSpPr>
      <dsp:spPr bwMode="auto">
        <a:xfrm>
          <a:off x="404716" y="2710999"/>
          <a:ext cx="8094321" cy="421176"/>
        </a:xfrm>
        <a:prstGeom prst="roundRect">
          <a:avLst>
            <a:gd name="adj" fmla="val 16667"/>
          </a:avLst>
        </a:prstGeom>
        <a:solidFill>
          <a:schemeClr val="accent3">
            <a:hueOff val="3400724"/>
            <a:satOff val="-19639"/>
            <a:lumOff val="-6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учиться у наставника передовым методам и формам работы, правильно строить свои взаимоотношения с ним</a:t>
          </a:r>
          <a:endParaRPr lang="ru-RU" sz="1400">
            <a:solidFill>
              <a:schemeClr val="bg1"/>
            </a:solidFill>
          </a:endParaRPr>
        </a:p>
      </dsp:txBody>
      <dsp:txXfrm>
        <a:off x="425276" y="2731559"/>
        <a:ext cx="8053201" cy="380056"/>
      </dsp:txXfrm>
    </dsp:sp>
    <dsp:sp modelId="{5A091996-E474-4C1E-AE70-A9A7A02D0D2C}">
      <dsp:nvSpPr>
        <dsp:cNvPr id="0" name=""/>
        <dsp:cNvSpPr/>
      </dsp:nvSpPr>
      <dsp:spPr bwMode="auto">
        <a:xfrm>
          <a:off x="0" y="3735589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4534298"/>
              <a:satOff val="-26186"/>
              <a:lumOff val="-925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346B7A91-CAAF-4D82-B395-573617613439}">
      <dsp:nvSpPr>
        <dsp:cNvPr id="0" name=""/>
        <dsp:cNvSpPr/>
      </dsp:nvSpPr>
      <dsp:spPr bwMode="auto">
        <a:xfrm>
          <a:off x="412188" y="3433135"/>
          <a:ext cx="8087198" cy="582894"/>
        </a:xfrm>
        <a:prstGeom prst="roundRect">
          <a:avLst>
            <a:gd name="adj" fmla="val 16667"/>
          </a:avLst>
        </a:prstGeom>
        <a:solidFill>
          <a:schemeClr val="accent3">
            <a:hueOff val="4534298"/>
            <a:satOff val="-26186"/>
            <a:lumOff val="-92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совершенствовать свой общеобразовательный и культурный уровень, хранить и приумножать лучшие традиции органа государственной власти</a:t>
          </a:r>
          <a:endParaRPr lang="ru-RU" sz="1400">
            <a:solidFill>
              <a:schemeClr val="bg1"/>
            </a:solidFill>
          </a:endParaRPr>
        </a:p>
      </dsp:txBody>
      <dsp:txXfrm>
        <a:off x="440643" y="3461590"/>
        <a:ext cx="8030288" cy="525984"/>
      </dsp:txXfrm>
    </dsp:sp>
    <dsp:sp modelId="{76A0A813-8371-4947-9611-12B2877F3A8F}">
      <dsp:nvSpPr>
        <dsp:cNvPr id="0" name=""/>
        <dsp:cNvSpPr/>
      </dsp:nvSpPr>
      <dsp:spPr bwMode="auto">
        <a:xfrm>
          <a:off x="0" y="4524621"/>
          <a:ext cx="8501122" cy="478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5667872"/>
              <a:satOff val="-32732"/>
              <a:lumOff val="-1156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F182D7D-64D1-4CF6-8BD7-E69C323940E7}">
      <dsp:nvSpPr>
        <dsp:cNvPr id="0" name=""/>
        <dsp:cNvSpPr/>
      </dsp:nvSpPr>
      <dsp:spPr bwMode="auto">
        <a:xfrm>
          <a:off x="425056" y="4316989"/>
          <a:ext cx="7967387" cy="488072"/>
        </a:xfrm>
        <a:prstGeom prst="roundRect">
          <a:avLst>
            <a:gd name="adj" fmla="val 16667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224926" tIns="36000" rIns="224926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0" i="0" u="none" strike="noStrike" cap="none">
              <a:ln>
                <a:noFill/>
              </a:ln>
              <a:solidFill>
                <a:schemeClr val="bg1"/>
              </a:solidFill>
              <a:latin typeface="Arial"/>
              <a:ea typeface="Times New Roman"/>
              <a:cs typeface="Arial"/>
            </a:rPr>
            <a:t>периодически отчитываться о своей работе перед непосредственным руководителем</a:t>
          </a:r>
          <a:endParaRPr lang="ru-RU" sz="1400">
            <a:solidFill>
              <a:schemeClr val="bg1"/>
            </a:solidFill>
          </a:endParaRPr>
        </a:p>
      </dsp:txBody>
      <dsp:txXfrm>
        <a:off x="448882" y="4340815"/>
        <a:ext cx="7919735" cy="440420"/>
      </dsp:txXfrm>
    </dsp:sp>
  </dsp:spTree>
</dsp:drawing>
</file>

<file path=ppt/diagrams/drawing6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896933119" name=""/>
      <dsp:cNvGrpSpPr/>
    </dsp:nvGrpSpPr>
    <dsp:grpSpPr bwMode="auto">
      <a:xfrm>
        <a:off x="0" y="0"/>
        <a:ext cx="6191272" cy="4318016"/>
        <a:chOff x="0" y="0"/>
        <a:chExt cx="6191272" cy="4318016"/>
      </a:xfrm>
    </dsp:grpSpPr>
    <dsp:sp modelId="{3733EAA6-573E-4754-8EB7-86DC8DAC8454}">
      <dsp:nvSpPr>
        <dsp:cNvPr id="0" name=""/>
        <dsp:cNvSpPr/>
      </dsp:nvSpPr>
      <dsp:spPr bwMode="auto">
        <a:xfrm>
          <a:off x="1015287" y="-81843"/>
          <a:ext cx="4160696" cy="4160696"/>
        </a:xfrm>
        <a:prstGeom prst="circularArrow">
          <a:avLst>
            <a:gd name="adj1" fmla="val 4668"/>
            <a:gd name="adj2" fmla="val 272909"/>
            <a:gd name="adj3" fmla="val 12990669"/>
            <a:gd name="adj4" fmla="val 1792319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7FB6BA0D-DE7B-44A6-A270-1CB644208B3B}">
      <dsp:nvSpPr>
        <dsp:cNvPr id="0" name=""/>
        <dsp:cNvSpPr/>
      </dsp:nvSpPr>
      <dsp:spPr bwMode="auto">
        <a:xfrm>
          <a:off x="1766991" y="719"/>
          <a:ext cx="2657288" cy="1328644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Информирование</a:t>
          </a:r>
          <a:endParaRPr lang="ru-RU" sz="2200"/>
        </a:p>
      </dsp:txBody>
      <dsp:txXfrm>
        <a:off x="1831850" y="65578"/>
        <a:ext cx="2527571" cy="1198926"/>
      </dsp:txXfrm>
    </dsp:sp>
    <dsp:sp modelId="{F54104F4-8E80-4ECF-A24C-2894F9157CBC}">
      <dsp:nvSpPr>
        <dsp:cNvPr id="0" name=""/>
        <dsp:cNvSpPr/>
      </dsp:nvSpPr>
      <dsp:spPr bwMode="auto">
        <a:xfrm>
          <a:off x="3260957" y="1494685"/>
          <a:ext cx="2657288" cy="1328644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Демонстрация </a:t>
          </a:r>
          <a:endParaRPr lang="ru-RU" sz="2200"/>
        </a:p>
      </dsp:txBody>
      <dsp:txXfrm>
        <a:off x="3325816" y="1559544"/>
        <a:ext cx="2527571" cy="1198926"/>
      </dsp:txXfrm>
    </dsp:sp>
    <dsp:sp modelId="{E1099523-9E0C-494B-9DC2-472494982348}">
      <dsp:nvSpPr>
        <dsp:cNvPr id="0" name=""/>
        <dsp:cNvSpPr/>
      </dsp:nvSpPr>
      <dsp:spPr bwMode="auto">
        <a:xfrm>
          <a:off x="1766991" y="2988652"/>
          <a:ext cx="2657288" cy="1328644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Практика</a:t>
          </a:r>
          <a:endParaRPr lang="ru-RU" sz="2200"/>
        </a:p>
      </dsp:txBody>
      <dsp:txXfrm>
        <a:off x="1831850" y="3053511"/>
        <a:ext cx="2527571" cy="1198926"/>
      </dsp:txXfrm>
    </dsp:sp>
    <dsp:sp modelId="{22810854-DBC2-4D6F-B09D-2792ED6420E9}">
      <dsp:nvSpPr>
        <dsp:cNvPr id="0" name=""/>
        <dsp:cNvSpPr/>
      </dsp:nvSpPr>
      <dsp:spPr bwMode="auto">
        <a:xfrm>
          <a:off x="273025" y="1494685"/>
          <a:ext cx="2657288" cy="1328644"/>
        </a:xfrm>
        <a:prstGeom prst="roundRect">
          <a:avLst>
            <a:gd name="adj" fmla="val 166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200"/>
            <a:t>Обратная связь</a:t>
          </a:r>
          <a:endParaRPr lang="ru-RU" sz="2200"/>
        </a:p>
      </dsp:txBody>
      <dsp:txXfrm>
        <a:off x="337884" y="1559544"/>
        <a:ext cx="2527571" cy="1198926"/>
      </dsp:txXfrm>
    </dsp:sp>
  </dsp:spTree>
</dsp:drawing>
</file>

<file path=ppt/diagrams/drawing7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592729174" name=""/>
      <dsp:cNvGrpSpPr/>
    </dsp:nvGrpSpPr>
    <dsp:grpSpPr bwMode="auto">
      <a:xfrm>
        <a:off x="0" y="0"/>
        <a:ext cx="5786478" cy="4309080"/>
        <a:chOff x="0" y="0"/>
        <a:chExt cx="5786478" cy="4309080"/>
      </a:xfrm>
    </dsp:grpSpPr>
    <dsp:sp modelId="{40BEDAE4-643A-4C7C-A323-05121A3F22F1}">
      <dsp:nvSpPr>
        <dsp:cNvPr id="0" name=""/>
        <dsp:cNvSpPr/>
      </dsp:nvSpPr>
      <dsp:spPr bwMode="auto">
        <a:xfrm>
          <a:off x="1251663" y="793"/>
          <a:ext cx="3283148" cy="1313259"/>
        </a:xfrm>
        <a:prstGeom prst="chevron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780" tIns="8890" rIns="3600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/>
            <a:t>Кандидатуры наставников рассматриваются на заседаниях рабочей группы</a:t>
          </a:r>
          <a:endParaRPr lang="ru-RU" sz="1400"/>
        </a:p>
      </dsp:txBody>
      <dsp:txXfrm>
        <a:off x="1908294" y="793"/>
        <a:ext cx="1969889" cy="1313259"/>
      </dsp:txXfrm>
    </dsp:sp>
    <dsp:sp modelId="{A4405F2C-1447-4484-91F3-671F6E8A4E6A}">
      <dsp:nvSpPr>
        <dsp:cNvPr id="0" name=""/>
        <dsp:cNvSpPr/>
      </dsp:nvSpPr>
      <dsp:spPr bwMode="auto">
        <a:xfrm>
          <a:off x="1251663" y="1497910"/>
          <a:ext cx="3283148" cy="1313259"/>
        </a:xfrm>
        <a:prstGeom prst="chevron">
          <a:avLst>
            <a:gd name="adj" fmla="val 50000"/>
          </a:avLst>
        </a:prstGeom>
        <a:solidFill>
          <a:schemeClr val="accent3">
            <a:hueOff val="2833936"/>
            <a:satOff val="-16366"/>
            <a:lumOff val="-5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7780" tIns="8890" rIns="3600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/>
            <a:t>Рабочая группа подбирает наставников из числа наиболее профессионально подготовленных лиц</a:t>
          </a:r>
          <a:endParaRPr lang="ru-RU" sz="1400"/>
        </a:p>
      </dsp:txBody>
      <dsp:txXfrm>
        <a:off x="1908294" y="1497910"/>
        <a:ext cx="1969889" cy="1313259"/>
      </dsp:txXfrm>
    </dsp:sp>
    <dsp:sp modelId="{069A11A7-478F-42C8-AECD-5CE129ECADA9}">
      <dsp:nvSpPr>
        <dsp:cNvPr id="0" name=""/>
        <dsp:cNvSpPr/>
      </dsp:nvSpPr>
      <dsp:spPr bwMode="auto">
        <a:xfrm>
          <a:off x="1251663" y="2995025"/>
          <a:ext cx="3283148" cy="1313259"/>
        </a:xfrm>
        <a:prstGeom prst="chevron">
          <a:avLst>
            <a:gd name="adj" fmla="val 50000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6000" tIns="7620" rIns="36000" bIns="76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150"/>
            <a:t>Наставник осуществляет мероприятия  наставнической деятельности в отношении одного или нескольких гражданских служащих одновременно  (не более 3)</a:t>
          </a:r>
          <a:endParaRPr lang="ru-RU" sz="1150"/>
        </a:p>
      </dsp:txBody>
      <dsp:txXfrm>
        <a:off x="1908294" y="2995025"/>
        <a:ext cx="1969889" cy="1313259"/>
      </dsp:txXfrm>
    </dsp:sp>
  </dsp:spTree>
</dsp:drawing>
</file>

<file path=ppt/diagrams/drawing8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16498382" name=""/>
      <dsp:cNvGrpSpPr/>
    </dsp:nvGrpSpPr>
    <dsp:grpSpPr bwMode="auto">
      <a:xfrm>
        <a:off x="0" y="0"/>
        <a:ext cx="6268148" cy="4480272"/>
        <a:chOff x="0" y="0"/>
        <a:chExt cx="6268148" cy="4480272"/>
      </a:xfrm>
    </dsp:grpSpPr>
    <dsp:sp modelId="{F723398D-9A42-4BB4-A114-332F793597BC}">
      <dsp:nvSpPr>
        <dsp:cNvPr id="0" name=""/>
        <dsp:cNvSpPr/>
      </dsp:nvSpPr>
      <dsp:spPr bwMode="auto">
        <a:xfrm>
          <a:off x="0" y="763002"/>
          <a:ext cx="5590561" cy="327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95C57A8-D237-4AB0-A91E-0B43FBF3C48A}">
      <dsp:nvSpPr>
        <dsp:cNvPr id="0" name=""/>
        <dsp:cNvSpPr/>
      </dsp:nvSpPr>
      <dsp:spPr bwMode="auto">
        <a:xfrm>
          <a:off x="313407" y="68420"/>
          <a:ext cx="5056872" cy="886462"/>
        </a:xfrm>
        <a:prstGeom prst="roundRect">
          <a:avLst>
            <a:gd name="adj" fmla="val 1666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65845" tIns="36000" rIns="165845" bIns="36000" numCol="1" spcCol="1270" anchor="ctr" anchorCtr="0">
          <a:noAutofit/>
        </a:bodyPr>
        <a:lstStyle/>
        <a:p>
          <a:pPr lvl="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/>
            <a:t>Принимать участие в подборе и создании резерва наставников</a:t>
          </a:r>
          <a:endParaRPr lang="ru-RU" sz="1300"/>
        </a:p>
      </dsp:txBody>
      <dsp:txXfrm>
        <a:off x="356681" y="111694"/>
        <a:ext cx="4970324" cy="799914"/>
      </dsp:txXfrm>
    </dsp:sp>
    <dsp:sp modelId="{560B6DCF-2E9F-4897-B08C-8E6EB9424288}">
      <dsp:nvSpPr>
        <dsp:cNvPr id="0" name=""/>
        <dsp:cNvSpPr/>
      </dsp:nvSpPr>
      <dsp:spPr bwMode="auto">
        <a:xfrm>
          <a:off x="0" y="1900783"/>
          <a:ext cx="5590561" cy="327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1889291"/>
              <a:satOff val="-10911"/>
              <a:lumOff val="-385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B22CAFCD-C8B4-4534-A840-3CAA3FC4A5B1}">
      <dsp:nvSpPr>
        <dsp:cNvPr id="0" name=""/>
        <dsp:cNvSpPr/>
      </dsp:nvSpPr>
      <dsp:spPr bwMode="auto">
        <a:xfrm>
          <a:off x="313101" y="1160802"/>
          <a:ext cx="5134561" cy="931861"/>
        </a:xfrm>
        <a:prstGeom prst="roundRect">
          <a:avLst>
            <a:gd name="adj" fmla="val 16667"/>
          </a:avLst>
        </a:prstGeom>
        <a:solidFill>
          <a:schemeClr val="accent3">
            <a:hueOff val="1889291"/>
            <a:satOff val="-10911"/>
            <a:lumOff val="-38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65845" tIns="36000" rIns="165845" bIns="36000" numCol="1" spcCol="1270" anchor="ctr" anchorCtr="0">
          <a:noAutofit/>
        </a:bodyPr>
        <a:lstStyle/>
        <a:p>
          <a:pPr lvl="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/>
            <a:t>Оказывать методическую и практическую помощь наставникам в планировании их работы</a:t>
          </a:r>
          <a:endParaRPr lang="ru-RU" sz="1300"/>
        </a:p>
      </dsp:txBody>
      <dsp:txXfrm>
        <a:off x="358591" y="1206292"/>
        <a:ext cx="5043581" cy="840881"/>
      </dsp:txXfrm>
    </dsp:sp>
    <dsp:sp modelId="{3DB2F35E-3017-4FF8-8F64-225126BB92CC}">
      <dsp:nvSpPr>
        <dsp:cNvPr id="0" name=""/>
        <dsp:cNvSpPr/>
      </dsp:nvSpPr>
      <dsp:spPr bwMode="auto">
        <a:xfrm>
          <a:off x="0" y="2876914"/>
          <a:ext cx="5590561" cy="327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3778582"/>
              <a:satOff val="-21821"/>
              <a:lumOff val="-771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D365BF3-C4E7-4162-B5F7-CD6BD2563B78}">
      <dsp:nvSpPr>
        <dsp:cNvPr id="0" name=""/>
        <dsp:cNvSpPr/>
      </dsp:nvSpPr>
      <dsp:spPr bwMode="auto">
        <a:xfrm>
          <a:off x="313407" y="2298583"/>
          <a:ext cx="5102065" cy="770210"/>
        </a:xfrm>
        <a:prstGeom prst="roundRect">
          <a:avLst>
            <a:gd name="adj" fmla="val 16667"/>
          </a:avLst>
        </a:prstGeom>
        <a:solidFill>
          <a:schemeClr val="accent3">
            <a:hueOff val="3778582"/>
            <a:satOff val="-21821"/>
            <a:lumOff val="-7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65845" tIns="36000" rIns="165845" bIns="36000" numCol="1" spcCol="1270" anchor="ctr" anchorCtr="0">
          <a:noAutofit/>
        </a:bodyPr>
        <a:lstStyle/>
        <a:p>
          <a:pPr lvl="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/>
            <a:t>Изучать, обобщать и распространять передовой опыт работы наставников</a:t>
          </a:r>
          <a:endParaRPr lang="ru-RU" sz="1300"/>
        </a:p>
      </dsp:txBody>
      <dsp:txXfrm>
        <a:off x="351006" y="2336182"/>
        <a:ext cx="5026867" cy="695012"/>
      </dsp:txXfrm>
    </dsp:sp>
    <dsp:sp modelId="{E76FE590-204A-4B76-B908-0111BDFD3B19}">
      <dsp:nvSpPr>
        <dsp:cNvPr id="0" name=""/>
        <dsp:cNvSpPr/>
      </dsp:nvSpPr>
      <dsp:spPr bwMode="auto">
        <a:xfrm>
          <a:off x="0" y="4084250"/>
          <a:ext cx="5590561" cy="3276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hueOff val="5667872"/>
              <a:satOff val="-32732"/>
              <a:lumOff val="-1156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AA7F8E9B-DC93-41F8-A038-818BD39A04F8}">
      <dsp:nvSpPr>
        <dsp:cNvPr id="0" name=""/>
        <dsp:cNvSpPr/>
      </dsp:nvSpPr>
      <dsp:spPr bwMode="auto">
        <a:xfrm>
          <a:off x="313101" y="3274714"/>
          <a:ext cx="5097828" cy="1001417"/>
        </a:xfrm>
        <a:prstGeom prst="roundRect">
          <a:avLst>
            <a:gd name="adj" fmla="val 16667"/>
          </a:avLst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65845" tIns="36000" rIns="165845" bIns="36000" numCol="1" spcCol="1270" anchor="ctr" anchorCtr="0">
          <a:noAutofit/>
        </a:bodyPr>
        <a:lstStyle/>
        <a:p>
          <a:pPr lvl="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/>
            <a:t>Рассматривать на заседаниях отчеты наставников и лиц, в отношении которых применено наставничество</a:t>
          </a:r>
          <a:endParaRPr lang="ru-RU" sz="1300"/>
        </a:p>
      </dsp:txBody>
      <dsp:txXfrm>
        <a:off x="361986" y="3323599"/>
        <a:ext cx="5000058" cy="903647"/>
      </dsp:txXfrm>
    </dsp:sp>
  </dsp:spTree>
</dsp:drawing>
</file>

<file path=ppt/diagrams/drawing9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264241004" name=""/>
      <dsp:cNvGrpSpPr/>
    </dsp:nvGrpSpPr>
    <dsp:grpSpPr bwMode="auto">
      <a:xfrm>
        <a:off x="0" y="0"/>
        <a:ext cx="8358246" cy="2643206"/>
        <a:chOff x="0" y="0"/>
        <a:chExt cx="8358246" cy="2643206"/>
      </a:xfrm>
    </dsp:grpSpPr>
    <dsp:sp modelId="{D27D55C5-1A0E-45B2-B733-CA9053BC011C}">
      <dsp:nvSpPr>
        <dsp:cNvPr id="0" name=""/>
        <dsp:cNvSpPr/>
      </dsp:nvSpPr>
      <dsp:spPr bwMode="auto">
        <a:xfrm>
          <a:off x="2611" y="205791"/>
          <a:ext cx="2546653" cy="8563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/>
            <a:t>Гражданским служащим, впервые принятым на гражданскую службу </a:t>
          </a:r>
          <a:endParaRPr lang="ru-RU" sz="1300"/>
        </a:p>
      </dsp:txBody>
      <dsp:txXfrm>
        <a:off x="2611" y="205791"/>
        <a:ext cx="2546653" cy="856381"/>
      </dsp:txXfrm>
    </dsp:sp>
    <dsp:sp modelId="{CC0C47D4-6545-4E33-AE54-ADC3DF4A1A7C}">
      <dsp:nvSpPr>
        <dsp:cNvPr id="0" name=""/>
        <dsp:cNvSpPr/>
      </dsp:nvSpPr>
      <dsp:spPr bwMode="auto">
        <a:xfrm>
          <a:off x="2611" y="1178573"/>
          <a:ext cx="2546653" cy="1258841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300"/>
            <a:t>представление руководителя структурного подразделения органа государственной власти, согласованное с кадровой службой органа государственной власти</a:t>
          </a:r>
          <a:endParaRPr lang="ru-RU" sz="1300"/>
        </a:p>
      </dsp:txBody>
      <dsp:txXfrm>
        <a:off x="2611" y="1178573"/>
        <a:ext cx="2546653" cy="1258841"/>
      </dsp:txXfrm>
    </dsp:sp>
    <dsp:sp modelId="{DE8F9B73-14CD-4156-B3E8-3D6EF1C266F9}">
      <dsp:nvSpPr>
        <dsp:cNvPr id="0" name=""/>
        <dsp:cNvSpPr/>
      </dsp:nvSpPr>
      <dsp:spPr bwMode="auto">
        <a:xfrm>
          <a:off x="2905796" y="205791"/>
          <a:ext cx="2546653" cy="856381"/>
        </a:xfrm>
        <a:prstGeom prst="rect">
          <a:avLst/>
        </a:prstGeom>
        <a:solidFill>
          <a:schemeClr val="accent3">
            <a:hueOff val="2833936"/>
            <a:satOff val="-16366"/>
            <a:lumOff val="-5784"/>
            <a:alphaOff val="0"/>
          </a:schemeClr>
        </a:solidFill>
        <a:ln w="25400" cap="flat" cmpd="sng" algn="ctr">
          <a:solidFill>
            <a:schemeClr val="accent3">
              <a:hueOff val="2833936"/>
              <a:satOff val="-16366"/>
              <a:lumOff val="-578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/>
            <a:t>Гражданскому служащему либо гражданину, включенному в кадровый резерв</a:t>
          </a:r>
          <a:endParaRPr lang="ru-RU" sz="1300"/>
        </a:p>
      </dsp:txBody>
      <dsp:txXfrm>
        <a:off x="2905796" y="205791"/>
        <a:ext cx="2546653" cy="856381"/>
      </dsp:txXfrm>
    </dsp:sp>
    <dsp:sp modelId="{EB518638-4D32-4BB7-BEF6-281E2C41ACE3}">
      <dsp:nvSpPr>
        <dsp:cNvPr id="0" name=""/>
        <dsp:cNvSpPr/>
      </dsp:nvSpPr>
      <dsp:spPr bwMode="auto">
        <a:xfrm>
          <a:off x="2905796" y="1178573"/>
          <a:ext cx="2546653" cy="1258841"/>
        </a:xfrm>
        <a:prstGeom prst="rect">
          <a:avLst/>
        </a:prstGeom>
        <a:solidFill>
          <a:schemeClr val="accent3">
            <a:tint val="40000"/>
            <a:hueOff val="2601784"/>
            <a:satOff val="-10725"/>
            <a:lumOff val="-1533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2601784"/>
              <a:satOff val="-10725"/>
              <a:lumOff val="-1533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300"/>
            <a:t>по рекомендации рабочей группы или конкурсной либо аттестационной комиссии органа государственной власти с указанием срока наставничества</a:t>
          </a:r>
          <a:endParaRPr lang="ru-RU" sz="1300"/>
        </a:p>
      </dsp:txBody>
      <dsp:txXfrm>
        <a:off x="2905796" y="1178573"/>
        <a:ext cx="2546653" cy="1258841"/>
      </dsp:txXfrm>
    </dsp:sp>
    <dsp:sp modelId="{92F2747C-22A3-4DA4-94B0-B6872D0F3C37}">
      <dsp:nvSpPr>
        <dsp:cNvPr id="0" name=""/>
        <dsp:cNvSpPr/>
      </dsp:nvSpPr>
      <dsp:spPr bwMode="auto">
        <a:xfrm>
          <a:off x="5808980" y="205791"/>
          <a:ext cx="2546653" cy="856381"/>
        </a:xfrm>
        <a:prstGeom prst="rect">
          <a:avLst/>
        </a:prstGeom>
        <a:solidFill>
          <a:schemeClr val="accent3">
            <a:hueOff val="5667872"/>
            <a:satOff val="-32732"/>
            <a:lumOff val="-11568"/>
            <a:alphaOff val="0"/>
          </a:schemeClr>
        </a:solidFill>
        <a:ln w="25400" cap="flat" cmpd="sng" algn="ctr">
          <a:solidFill>
            <a:schemeClr val="accent3">
              <a:hueOff val="5667872"/>
              <a:satOff val="-32732"/>
              <a:lumOff val="-1156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/>
            <a:t>Остальным категориям</a:t>
          </a:r>
          <a:endParaRPr lang="ru-RU" sz="1300"/>
        </a:p>
      </dsp:txBody>
      <dsp:txXfrm>
        <a:off x="5808980" y="205791"/>
        <a:ext cx="2546653" cy="856381"/>
      </dsp:txXfrm>
    </dsp:sp>
    <dsp:sp modelId="{E5C6E0E1-3D73-4A1F-A67F-C4A9E3691566}">
      <dsp:nvSpPr>
        <dsp:cNvPr id="0" name=""/>
        <dsp:cNvSpPr/>
      </dsp:nvSpPr>
      <dsp:spPr bwMode="auto">
        <a:xfrm>
          <a:off x="5808980" y="1178573"/>
          <a:ext cx="2546653" cy="1258841"/>
        </a:xfrm>
        <a:prstGeom prst="rect">
          <a:avLst/>
        </a:prstGeom>
        <a:solidFill>
          <a:schemeClr val="accent3">
            <a:tint val="40000"/>
            <a:hueOff val="5203568"/>
            <a:satOff val="-21450"/>
            <a:lumOff val="-3067"/>
            <a:alphaOff val="0"/>
            <a:alpha val="90000"/>
          </a:schemeClr>
        </a:solidFill>
        <a:ln w="25400" cap="flat" cmpd="sng" algn="ctr">
          <a:solidFill>
            <a:schemeClr val="accent3">
              <a:tint val="40000"/>
              <a:hueOff val="5203568"/>
              <a:satOff val="-21450"/>
              <a:lumOff val="-306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buChar char="••"/>
            <a:defRPr/>
          </a:pPr>
          <a:r>
            <a:rPr lang="ru-RU" sz="1300"/>
            <a:t>по рекомендации рабочей группы или конкурсной либо аттестационной комиссии органа государственной власти с указанием срока наставничества</a:t>
          </a:r>
          <a:endParaRPr lang="ru-RU" sz="1300"/>
        </a:p>
      </dsp:txBody>
      <dsp:txXfrm>
        <a:off x="5808980" y="1178573"/>
        <a:ext cx="2546653" cy="1258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 val="norm"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0000"/>
              <dgm:constr type="h" for="ch" forName="triangle1" refType="h" fact="0.500000"/>
              <dgm:constr type="w" for="ch" forName="triangle1" refType="h" fact="0.500000"/>
              <dgm:constr type="t" for="ch" forName="triangle2" refType="h" fact="0.500000"/>
              <dgm:constr type="l" for="ch" forName="triangle2"/>
              <dgm:constr type="h" for="ch" forName="triangle2" refType="h" fact="0.500000"/>
              <dgm:constr type="w" for="ch" forName="triangle2" refType="h" fact="0.500000"/>
              <dgm:constr type="t" for="ch" forName="triangle3" refType="h" fact="0.500000"/>
              <dgm:constr type="l" for="ch" forName="triangle3" refType="h" fact="0.250000"/>
              <dgm:constr type="h" for="ch" forName="triangle3" refType="h" fact="0.500000"/>
              <dgm:constr type="w" for="ch" forName="triangle3" refType="h" fact="0.500000"/>
              <dgm:constr type="t" for="ch" forName="triangle4" refType="h" fact="0.500000"/>
              <dgm:constr type="l" for="ch" forName="triangle4" refType="h" fact="0.500000"/>
              <dgm:constr type="h" for="ch" forName="triangle4" refType="h" fact="0.500000"/>
              <dgm:constr type="w" for="ch" forName="triangle4" refType="h" fact="0.500000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0000"/>
          <dgm:constr type="h" for="ch" forName="triangle1" refType="h" fact="0.330000"/>
          <dgm:constr type="w" for="ch" forName="triangle1" refType="h" fact="0.330000"/>
          <dgm:constr type="t" for="ch" forName="triangle2" refType="h" fact="0.330000"/>
          <dgm:constr type="l" for="ch" forName="triangle2" refType="h" fact="0.165000"/>
          <dgm:constr type="h" for="ch" forName="triangle2" refType="h" fact="0.330000"/>
          <dgm:constr type="w" for="ch" forName="triangle2" refType="h" fact="0.330000"/>
          <dgm:constr type="t" for="ch" forName="triangle3" refType="h" fact="0.330000"/>
          <dgm:constr type="l" for="ch" forName="triangle3" refType="h" fact="0.330000"/>
          <dgm:constr type="h" for="ch" forName="triangle3" refType="h" fact="0.330000"/>
          <dgm:constr type="w" for="ch" forName="triangle3" refType="h" fact="0.330000"/>
          <dgm:constr type="t" for="ch" forName="triangle4" refType="h" fact="0.330000"/>
          <dgm:constr type="l" for="ch" forName="triangle4" refType="h" fact="0.495000"/>
          <dgm:constr type="h" for="ch" forName="triangle4" refType="h" fact="0.330000"/>
          <dgm:constr type="w" for="ch" forName="triangle4" refType="h" fact="0.330000"/>
          <dgm:constr type="t" for="ch" forName="triangle5" refType="h" fact="0.660000"/>
          <dgm:constr type="l" for="ch" forName="triangle5"/>
          <dgm:constr type="h" for="ch" forName="triangle5" refType="h" fact="0.330000"/>
          <dgm:constr type="w" for="ch" forName="triangle5" refType="h" fact="0.330000"/>
          <dgm:constr type="t" for="ch" forName="triangle6" refType="h" fact="0.660000"/>
          <dgm:constr type="l" for="ch" forName="triangle6" refType="h" fact="0.165000"/>
          <dgm:constr type="h" for="ch" forName="triangle6" refType="h" fact="0.330000"/>
          <dgm:constr type="w" for="ch" forName="triangle6" refType="h" fact="0.330000"/>
          <dgm:constr type="t" for="ch" forName="triangle7" refType="h" fact="0.660000"/>
          <dgm:constr type="l" for="ch" forName="triangle7" refType="h" fact="0.330000"/>
          <dgm:constr type="h" for="ch" forName="triangle7" refType="h" fact="0.330000"/>
          <dgm:constr type="w" for="ch" forName="triangle7" refType="h" fact="0.330000"/>
          <dgm:constr type="t" for="ch" forName="triangle8" refType="h" fact="0.660000"/>
          <dgm:constr type="l" for="ch" forName="triangle8" refType="h" fact="0.495000"/>
          <dgm:constr type="h" for="ch" forName="triangle8" refType="h" fact="0.330000"/>
          <dgm:constr type="w" for="ch" forName="triangle8" refType="h" fact="0.330000"/>
          <dgm:constr type="t" for="ch" forName="triangle9" refType="h" fact="0.660000"/>
          <dgm:constr type="l" for="ch" forName="triangle9" refType="h" fact="0.660000"/>
          <dgm:constr type="h" for="ch" forName="triangle9" refType="h" fact="0.330000"/>
          <dgm:constr type="w" for="ch" forName="triangle9" refType="h" fact="0.330000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1 1" cnt="1 0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rot="180.000000" type="triangle" r:blip="">
            <dgm:adjLst/>
          </dgm:shape>
          <dgm:presOf axis="ch desOrSelf" ptType="node node" st="3 1" cnt="1 0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rot="180.00000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7 1" cnt="1 0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rot="180.00000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000"/>
      <dgm:constr type="w" for="des" forName="simulatedConn" refType="w" refFor="ch" refForName="compositeNode" fact="0.150000"/>
      <dgm:constr type="h" for="des" forName="simulatedConn" refType="w" refFor="des" refForName="simulatedConn"/>
      <dgm:constr type="h" for="des" forName="vSp1" refType="w" refFor="ch" refForName="compositeNode" fact="0.800000"/>
      <dgm:constr type="h" for="des" forName="vSp2" refType="w" refFor="ch" refForName="compositeNode" fact="0.070000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0000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00000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00000"/>
              <dgm:constr type="h" for="ch" forName="parentNode" refType="h" fact="0.820000"/>
              <dgm:constr type="t" for="ch" forName="parentNode"/>
              <dgm:constr type="l" for="ch" forName="parentNode"/>
              <dgm:constr type="r" for="ch" forName="childNode" refType="r" refFor="ch" refForName="bgRect" fact="0.945000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00000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00000"/>
              <dgm:constr type="h" for="ch" forName="parentNode" refType="h" fact="0.820000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000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type="roundRect" r:blip="" zOrderOff="-1">
            <dgm:adjLst>
              <dgm:adj idx="1" val="0.050000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rot="270.00000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0000"/>
                <dgm:constr type="tMarg" refType="primFontSz" fact="0.270000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rot="90.00000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0000"/>
                <dgm:constr type="rMarg"/>
                <dgm:constr type="tMarg" refType="primFontSz" fact="0.270000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0000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rot="90.000000" type="flowChartExtract" r:blip="">
                  <dgm:adjLst/>
                </dgm:shape>
              </dgm:if>
              <dgm:else name="Name17">
                <dgm:shape rot="-90.00000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000"/>
      <dgm:constr type="h" for="des" forName="aSpace2" refType="h" fact="0.100000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00000"/>
          <dgm:constr type="ctrX" for="ch" forName="textNode" refType="w" fact="0.500000"/>
          <dgm:constr type="w" for="ch" forName="compChildNode" refType="w" fact="0.800000"/>
          <dgm:constr type="h" for="ch" forName="compChildNode" refType="h" fact="0.650000"/>
          <dgm:constr type="t" for="ch" forName="compChildNode" refType="h" fact="0.300000"/>
          <dgm:constr type="ctrX" for="ch" forName="compChildNode" refType="w" fact="0.500000"/>
        </dgm:constrLst>
        <dgm:ruleLst/>
        <dgm:layoutNode name="aNode" styleLbl="bgShp">
          <dgm:alg type="sp"/>
          <dgm:shape type="roundRect" r:blip="">
            <dgm:adjLst>
              <dgm:adj idx="1" val="0.100000"/>
            </dgm:adjLst>
          </dgm:shape>
          <dgm:presOf axis="self"/>
          <dgm:constrLst/>
          <dgm:ruleLst/>
        </dgm:layoutNode>
        <dgm:layoutNode name="textNode" styleLbl="bgShp">
          <dgm:alg type="tx"/>
          <dgm:shape type="rect" r:blip="" hideGeom="1">
            <dgm:adjLst>
              <dgm:adj idx="1" val="0.100000"/>
            </dgm:adjLst>
          </dgm:shape>
          <dgm:presOf axis="self"/>
          <dgm:constrLst>
            <dgm:constr type="primFontSz" val="65"/>
            <dgm:constr type="lMarg" refType="primFontSz" fact="0.300000"/>
            <dgm:constr type="rMarg" refType="primFontSz" fact="0.300000"/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type="roundRect" r:blip="">
                  <dgm:adjLst>
                    <dgm:adj idx="1" val="0.100000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0000"/>
                  <dgm:constr type="bMarg" refType="primFontSz" fact="0.150000"/>
                  <dgm:constr type="lMarg" refType="primFontSz" fact="0.200000"/>
                  <dgm:constr type="rMarg" refType="primFontSz" fact="0.200000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 val="norm"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r:blip="">
      <dgm:adjLst/>
    </dgm:shape>
    <dgm:presOf/>
    <dgm:constrLst>
      <dgm:constr type="w" for="des" forName="bigChev" refType="w"/>
      <dgm:constr type="h" for="des" forName="bigChev" refType="w" refFor="des" refForName="bigChev" op="equ" fact="0.400000"/>
      <dgm:constr type="w" for="des" forName="node" refType="w" refFor="des" refForName="bigChev" fact="0.830000"/>
      <dgm:constr type="h" for="des" forName="node" refType="w" refFor="des" refForName="node" op="equ" fact="0.400000"/>
      <dgm:constr type="w" for="des" forName="parTrans" refType="w" refFor="des" refForName="bigChev" op="equ" fact="-0.130000"/>
      <dgm:constr type="w" for="des" forName="sibTrans" refType="w" refFor="des" refForName="node" op="equ" fact="-0.140000"/>
      <dgm:constr type="h" for="ch" forName="vSp" refType="h" refFor="des" refForName="bigChev" op="equ" fact="0.140000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00000"/>
                <dgm:constr type="tMarg" refType="primFontSz" fact="0.050000"/>
                <dgm:constr type="bMarg" refType="primFontSz" fact="0.050000"/>
              </dgm:constrLst>
            </dgm:if>
            <dgm:else name="Name10">
              <dgm:shape rot="180.00000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00000"/>
                <dgm:constr type="tMarg" refType="primFontSz" fact="0.050000"/>
                <dgm:constr type="bMarg" refType="primFontSz" fact="0.050000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00000"/>
                  <dgm:constr type="tMarg" refType="primFontSz" fact="0.050000"/>
                  <dgm:constr type="bMarg" refType="primFontSz" fact="0.050000"/>
                </dgm:constrLst>
              </dgm:if>
              <dgm:else name="Name14">
                <dgm:shape rot="180.00000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00000"/>
                  <dgm:constr type="tMarg" refType="primFontSz" fact="0.050000"/>
                  <dgm:constr type="bMarg" refType="primFontSz" fact="0.050000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000"/>
      <dgm:constr type="h" for="des" forName="aSpace2" refType="h" fact="0.100000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00000"/>
          <dgm:constr type="ctrX" for="ch" forName="textNode" refType="w" fact="0.500000"/>
          <dgm:constr type="w" for="ch" forName="compChildNode" refType="w" fact="0.800000"/>
          <dgm:constr type="h" for="ch" forName="compChildNode" refType="h" fact="0.650000"/>
          <dgm:constr type="t" for="ch" forName="compChildNode" refType="h" fact="0.300000"/>
          <dgm:constr type="ctrX" for="ch" forName="compChildNode" refType="w" fact="0.500000"/>
        </dgm:constrLst>
        <dgm:ruleLst/>
        <dgm:layoutNode name="aNode" styleLbl="bgShp">
          <dgm:alg type="sp"/>
          <dgm:shape type="roundRect" r:blip="">
            <dgm:adjLst>
              <dgm:adj idx="1" val="0.100000"/>
            </dgm:adjLst>
          </dgm:shape>
          <dgm:presOf axis="self"/>
          <dgm:constrLst/>
          <dgm:ruleLst/>
        </dgm:layoutNode>
        <dgm:layoutNode name="textNode" styleLbl="bgShp">
          <dgm:alg type="tx"/>
          <dgm:shape type="rect" r:blip="" hideGeom="1">
            <dgm:adjLst>
              <dgm:adj idx="1" val="0.100000"/>
            </dgm:adjLst>
          </dgm:shape>
          <dgm:presOf axis="self"/>
          <dgm:constrLst>
            <dgm:constr type="primFontSz" val="65"/>
            <dgm:constr type="lMarg" refType="primFontSz" fact="0.300000"/>
            <dgm:constr type="rMarg" refType="primFontSz" fact="0.300000"/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type="roundRect" r:blip="">
                  <dgm:adjLst>
                    <dgm:adj idx="1" val="0.100000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0000"/>
                  <dgm:constr type="bMarg" refType="primFontSz" fact="0.150000"/>
                  <dgm:constr type="lMarg" refType="primFontSz" fact="0.200000"/>
                  <dgm:constr type="rMarg" refType="primFontSz" fact="0.200000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 val="norm"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00000"/>
              <dgm:constr type="sp" refType="w" refFor="ch" refForName="oneComp" fact="0.300000"/>
              <dgm:constr type="sibSp" refType="w" refFor="ch" refForName="oneComp" fact="0.300000"/>
              <dgm:constr type="primFontSz" for="ch" forName="centerShape" val="65"/>
              <dgm:constr type="primFontSz" for="des" forName="oneNode" refType="primFontSz" refFor="ch" refForName="centerShape" fact="0.950000"/>
              <dgm:constr type="primFontSz" for="des" forName="oneNode" refType="primFontSz" refFor="ch" refForName="centerShape" op="lte" fact="0.950000"/>
              <dgm:constr type="diam" for="ch" forName="singleconn" refType="diam" op="equ" fact="-1.000000"/>
              <dgm:constr type="h" for="ch" forName="singleconn" refType="w" refFor="ch" refForName="oneComp" fact="0.240000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00000"/>
              <dgm:constr type="sp" refType="w" refFor="ch" refForName="node" fact="0.300000"/>
              <dgm:constr type="sibSp" refType="w" refFor="ch" refForName="node" fact="0.300000"/>
              <dgm:constr type="primFontSz" for="ch" forName="centerShape" val="65"/>
              <dgm:constr type="primFontSz" for="des" forName="node" refType="primFontSz" refFor="ch" refForName="centerShape" fact="0.780000"/>
              <dgm:constr type="primFontSz" for="ch" forName="node" refType="primFontSz" refFor="ch" refForName="centerShape" op="lte" fact="0.950000"/>
              <dgm:constr type="diam" for="ch" forName="sibTrans" refType="diam" op="equ"/>
              <dgm:constr type="h" for="ch" forName="sibTrans" refType="w" refFor="ch" refForName="node" fact="0.240000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00000"/>
              <dgm:constr type="sp" refType="w" refFor="ch" refForName="oneComp" fact="0.300000"/>
              <dgm:constr type="sibSp" refType="w" refFor="ch" refForName="oneComp" fact="0.300000"/>
              <dgm:constr type="primFontSz" for="ch" forName="centerShape" val="65"/>
              <dgm:constr type="primFontSz" for="des" forName="oneNode" refType="primFontSz" refFor="ch" refForName="centerShape" fact="0.950000"/>
              <dgm:constr type="primFontSz" for="ch" forName="oneNode" refType="primFontSz" refFor="ch" refForName="centerShape" op="lte" fact="0.950000"/>
              <dgm:constr type="diam" for="ch" forName="singleconn" refType="diam"/>
              <dgm:constr type="h" for="ch" forName="singleconn" refType="w" refFor="ch" refForName="oneComp" fact="0.240000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00000"/>
              <dgm:constr type="sp" refType="w" refFor="ch" refForName="node" fact="0.300000"/>
              <dgm:constr type="sibSp" refType="w" refFor="ch" refForName="node" fact="0.300000"/>
              <dgm:constr type="primFontSz" for="ch" forName="centerShape" val="65"/>
              <dgm:constr type="primFontSz" for="des" forName="node" refType="primFontSz" refFor="ch" refForName="centerShape" fact="0.780000"/>
              <dgm:constr type="primFontSz" for="ch" forName="node" refType="primFontSz" refFor="ch" refForName="centerShape" op="lte" fact="0.950000"/>
              <dgm:constr type="diam" for="ch" ptType="sibTrans" refType="diam" fact="-1.000000"/>
              <dgm:constr type="h" for="ch" forName="sibTrans" refType="w" refFor="ch" refForName="node" fact="0.240000"/>
              <dgm:constr type="diam" for="ch" refType="diam" op="equ" fact="-1.000000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00000"/>
          <dgm:constr type="bMarg" refType="primFontSz" fact="0.100000"/>
          <dgm:constr type="lMarg" refType="primFontSz" fact="0.100000"/>
          <dgm:constr type="rMarg" refType="primFontSz" fact="0.100000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00000"/>
                  <dgm:constr type="bMarg" refType="primFontSz" fact="0.100000"/>
                  <dgm:constr type="lMarg" refType="primFontSz" fact="0.100000"/>
                  <dgm:constr type="rMarg" refType="primFontSz" fact="0.100000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cnt="1" hideLastTrans="0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00000"/>
                  <dgm:constr type="t" for="ch" forName="dummyConnPt" refType="w" fact="0.500000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00000"/>
                    <dgm:constr type="bMarg" refType="primFontSz" fact="0.100000"/>
                    <dgm:constr type="lMarg" refType="primFontSz" fact="0.100000"/>
                    <dgm:constr type="rMarg" refType="primFontSz" fact="0.100000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cnt="1" hideLastTrans="0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 val="norm"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compNode" refType="w"/>
      <dgm:constr type="w" for="ch" ptType="sibTrans" refType="w" refFor="ch" refForName="compNode" op="equ" fact="0.080000"/>
      <dgm:constr type="sp" refType="w" refFor="ch" refForName="compNode" op="equ" fact="0.160000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0000"/>
              <dgm:constr type="h" for="ch" forName="childRect" refType="h" fact="0.650000"/>
              <dgm:constr type="w" for="ch" forName="childRect" refType="w" fact="0.923000"/>
              <dgm:constr type="l" for="ch" forName="childRect"/>
              <dgm:constr type="t" for="ch" forName="childRect"/>
              <dgm:constr type="w" for="ch" forName="parentText" refType="w" fact="0.650000"/>
              <dgm:constr type="h" for="ch" forName="parentText" refType="h" refFor="ch" refForName="childRect" fact="0.430000"/>
              <dgm:constr type="l" for="ch" forName="parentText"/>
              <dgm:constr type="t" for="ch" forName="parentText" refType="h" refFor="ch" refForName="childRect"/>
              <dgm:constr type="w" for="ch" forName="parentRect" refType="w" fact="0.923000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0000"/>
              <dgm:constr type="h" for="ch" forName="adorn" refType="w" refFor="ch" refForName="parentRect" fact="0.350000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0000"/>
              <dgm:constr type="h" for="ch" forName="childRect" refType="h" fact="0.650000"/>
              <dgm:constr type="w" for="ch" forName="childRect" refType="w" fact="0.923000"/>
              <dgm:constr type="r" for="ch" forName="childRect" refType="w"/>
              <dgm:constr type="t" for="ch" forName="childRect"/>
              <dgm:constr type="w" for="ch" forName="parentText" refType="w" fact="0.650000"/>
              <dgm:constr type="h" for="ch" forName="parentText" refType="h" refFor="ch" refForName="childRect" fact="0.430000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000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0000"/>
              <dgm:constr type="h" for="ch" forName="adorn" refType="w" refFor="ch" refForName="parentRect" fact="0.350000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type="round2SameRect" r:blip="">
            <dgm:adjLst>
              <dgm:adj idx="1" val="0.080000"/>
            </dgm:adjLst>
          </dgm:shape>
          <dgm:presOf axis="des" ptType="node"/>
          <dgm:constrLst>
            <dgm:constr type="secFontSz" refType="primFontSz"/>
            <dgm:constr type="tMarg" refType="primFontSz" fact="0.300000"/>
            <dgm:constr type="bMarg" refType="primFontSz" fact="0.100000"/>
            <dgm:constr type="lMarg" refType="primFontSz" fact="0.100000"/>
            <dgm:constr type="rMarg" refType="primFontSz" fact="0.100000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00000"/>
            <dgm:constr type="rMarg" refType="primFontSz" fact="0.100000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 val="norm"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fact="0.950000"/>
      <dgm:constr type="h" for="ch" forName="parTrans" refType="w" refFor="ch" refForName="centerShape" fact="0.285000"/>
      <dgm:constr type="sp" refType="w" refFor="ch" refForName="centerShape" op="equ" fact="0.230000"/>
      <dgm:constr type="sibSp" refType="w" refFor="ch" refForName="node" fact="0.100000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000000000000002" max="NaN"/>
        </dgm:ruleLst>
      </dgm:if>
      <dgm:else name="Name23">
        <dgm:ruleLst>
          <dgm:rule type="w" for="ch" forName="centerShape" val="NaN" fact="0.27000000000000002" max="NaN"/>
          <dgm:rule type="w" for="ch" forName="node" val="NaN" fact="0.69999999999999996" max="NaN"/>
        </dgm:ruleLst>
      </dgm:else>
    </dgm:choose>
    <dgm:forEach name="Name24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tMarg" refType="primFontSz" fact="0.050000"/>
          <dgm:constr type="bMarg" refType="primFontSz" fact="0.050000"/>
          <dgm:constr type="lMarg" refType="primFontSz" fact="0.050000"/>
          <dgm:constr type="rMarg" refType="primFontSz" fact="0.050000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type="conn" r:blip="">
              <dgm:adjLst/>
            </dgm:shape>
            <dgm:presOf axis="self"/>
            <dgm:constrLst>
              <dgm:constr type="begPad" refType="connDist" fact="0.055000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type="roundRect" r:blip="">
              <dgm:adjLst>
                <dgm:adj idx="1" val="0.100000"/>
              </dgm:adjLst>
            </dgm:shape>
            <dgm:presOf axis="desOrSelf" ptType="node"/>
            <dgm:constrLst>
              <dgm:constr type="primFontSz" val="65"/>
              <dgm:constr type="h" refType="w" fact="0.800000"/>
              <dgm:constr type="tMarg" refType="primFontSz" fact="0.150000"/>
              <dgm:constr type="bMarg" refType="primFontSz" fact="0.150000"/>
              <dgm:constr type="lMarg" refType="primFontSz" fact="0.150000"/>
              <dgm:constr type="rMarg" refType="primFontSz" fact="0.150000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0000"/>
      <dgm:constr type="w" for="des" forName="parentText" refType="w" fact="0.700000"/>
      <dgm:constr type="h" for="des" forName="parentText" refType="primFontSz" refFor="des" refForName="parentText" fact="0.820000"/>
      <dgm:constr type="h" for="ch" forName="negativeSpace" refType="primFontSz" refFor="des" refForName="parentText" fact="-0.410000"/>
      <dgm:constr type="h" for="ch" forName="negativeSpace" refType="h" refFor="des" refForName="parentText" op="lte" fact="-0.820000"/>
      <dgm:constr type="h" for="ch" forName="negativeSpace" refType="h" refFor="des" refForName="parentText" op="gte" fact="-0.820000"/>
      <dgm:constr type="w" for="ch" forName="childText" refType="w"/>
      <dgm:constr type="h" for="ch" forName="childText" refType="primFontSz" refFor="des" refForName="parentText" fact="0.700000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0000"/>
      <dgm:constr type="tMarg" for="ch" forName="childText" refType="h" refFor="des" refForName="parentText" op="lte" fact="3.280000"/>
      <dgm:constr type="tMarg" for="ch" forName="childText" refType="h" refFor="des" refForName="parentText" op="gte" fact="3.280000"/>
      <dgm:constr type="lMarg" for="ch" forName="childText" refType="w" fact="0.220000"/>
      <dgm:constr type="rMarg" for="ch" forName="childText" refType="lMarg" refFor="ch" refForName="childText"/>
      <dgm:constr type="lMarg" for="des" forName="parentText" refType="w" fact="0.075000"/>
      <dgm:constr type="rMarg" for="des" forName="parentText" refType="lMarg" refFor="des" refForName="parentText"/>
      <dgm:constr type="h" for="ch" forName="spaceBetweenRectangles" refType="primFontSz" refFor="des" refForName="parentText" fact="0.150000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0000"/>
      <dgm:constr type="w" for="des" forName="parentText" refType="w" fact="0.700000"/>
      <dgm:constr type="h" for="des" forName="parentText" refType="primFontSz" refFor="des" refForName="parentText" fact="0.820000"/>
      <dgm:constr type="h" for="ch" forName="negativeSpace" refType="primFontSz" refFor="des" refForName="parentText" fact="-0.410000"/>
      <dgm:constr type="h" for="ch" forName="negativeSpace" refType="h" refFor="des" refForName="parentText" op="lte" fact="-0.820000"/>
      <dgm:constr type="h" for="ch" forName="negativeSpace" refType="h" refFor="des" refForName="parentText" op="gte" fact="-0.820000"/>
      <dgm:constr type="w" for="ch" forName="childText" refType="w"/>
      <dgm:constr type="h" for="ch" forName="childText" refType="primFontSz" refFor="des" refForName="parentText" fact="0.700000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0000"/>
      <dgm:constr type="tMarg" for="ch" forName="childText" refType="h" refFor="des" refForName="parentText" op="lte" fact="3.280000"/>
      <dgm:constr type="tMarg" for="ch" forName="childText" refType="h" refFor="des" refForName="parentText" op="gte" fact="3.280000"/>
      <dgm:constr type="lMarg" for="ch" forName="childText" refType="w" fact="0.220000"/>
      <dgm:constr type="rMarg" for="ch" forName="childText" refType="lMarg" refFor="ch" refForName="childText"/>
      <dgm:constr type="lMarg" for="des" forName="parentText" refType="w" fact="0.075000"/>
      <dgm:constr type="rMarg" for="des" forName="parentText" refType="lMarg" refFor="des" refForName="parentText"/>
      <dgm:constr type="h" for="ch" forName="spaceBetweenRectangles" refType="primFontSz" refFor="des" refForName="parentText" fact="0.150000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r:blip="">
          <dgm:adjLst/>
        </dgm:shape>
        <dgm:presOf/>
        <dgm:constrLst>
          <dgm:constr type="primFontSz" for="ch" ptType="node" op="equ" val="65"/>
          <dgm:constr type="ctrX" for="ch" forName="node1" refType="w" fact="0.500000"/>
          <dgm:constr type="t" for="ch" forName="node1"/>
          <dgm:constr type="w" for="ch" forName="node1" refType="w" fact="0.800000"/>
          <dgm:constr type="h" for="ch" forName="node1" refType="w" refFor="ch" refForName="node1" fact="0.500000"/>
          <dgm:constr type="ctrX" for="ch" forName="sibTrans" refType="w" fact="0.500000"/>
          <dgm:constr type="t" for="ch" forName="sibTrans"/>
          <dgm:constr type="w" for="ch" forName="sibTrans" refType="w" fact="0.800000"/>
          <dgm:constr type="h" for="ch" forName="sibTrans" refType="w" refFor="ch" refForName="node1" fact="0.500000"/>
          <dgm:constr type="userA" for="ch" forName="sibTrans" refType="w" fact="1.070000"/>
          <dgm:constr type="ctrX" for="ch" forName="node2" refType="w" fact="0.500000"/>
          <dgm:constr type="b" for="ch" forName="node2" refType="h"/>
          <dgm:constr type="w" for="ch" forName="node2" refType="w" fact="0.800000"/>
          <dgm:constr type="h" for="ch" forName="node2" refType="w" refFor="ch" refForName="node1" fact="0.500000"/>
          <dgm:constr type="l" for="ch" forName="sp1"/>
          <dgm:constr type="t" for="ch" forName="sp1" refType="h" fact="0.500000"/>
          <dgm:constr type="w" for="ch" forName="sp1" val="1"/>
          <dgm:constr type="h" for="ch" forName="sp1" val="1"/>
          <dgm:constr type="r" for="ch" forName="sp2" refType="w"/>
          <dgm:constr type="t" for="ch" forName="sp2" refType="h" fact="0.500000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1 1" cnt="1 0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.000000"/>
                <dgm:constr type="wArH" refType="userA" fact="0.050000"/>
                <dgm:constr type="hArH" refType="userA" fact="0.100000"/>
                <dgm:constr type="stemThick" refType="userA" fact="0.060000"/>
                <dgm:constr type="begPad" refType="connDist" fact="-0.200000"/>
                <dgm:constr type="endPad" refType="connDist" fact="0.050000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0000"/>
                <dgm:constr type="hArH" refType="userA" fact="0.100000"/>
                <dgm:constr type="stemThick" refType="userA" fact="0.060000"/>
                <dgm:constr type="begPad" refType="connDist" fact="-0.200000"/>
                <dgm:constr type="endPad" refType="connDist" fact="0.050000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type="roundRect" r:blip="">
            <dgm:adjLst/>
          </dgm:shape>
          <dgm:presOf axis="ch desOrSelf" ptType="node node" st="2 1" cnt="1 0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  <dgm:layoutNode name="sp1">
          <dgm:alg type="sp"/>
          <dgm:shape r:blip="">
            <dgm:adjLst/>
          </dgm:shape>
          <dgm:presOf/>
          <dgm:constrLst/>
          <dgm:ruleLst/>
        </dgm:layoutNode>
        <dgm:layoutNode name="sp2">
          <dgm:alg type="sp"/>
          <dgm:shape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.000000"/>
                <dgm:constr type="wArH" for="ch" ptType="sibTrans" refType="diam" op="equ" fact="0.050000"/>
                <dgm:constr type="hArH" for="ch" ptType="sibTrans" refType="diam" op="equ" fact="0.100000"/>
                <dgm:constr type="stemThick" for="ch" ptType="sibTrans" refType="diam" op="equ" fact="0.065000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0000"/>
                <dgm:constr type="hArH" for="ch" ptType="sibTrans" refType="diam" op="equ" fact="0.100000"/>
                <dgm:constr type="stemThick" for="ch" ptType="sibTrans" refType="diam" op="equ" fact="0.065000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00000"/>
                <dgm:constr type="primFontSz" val="65"/>
                <dgm:constr type="tMarg" refType="primFontSz" fact="0.300000"/>
                <dgm:constr type="bMarg" refType="primFontSz" fact="0.300000"/>
                <dgm:constr type="lMarg" refType="primFontSz" fact="0.300000"/>
                <dgm:constr type="rMarg" refType="primFontSz" fact="0.300000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0000"/>
                      <dgm:constr type="begPad" refType="connDist" fact="-0.200000"/>
                      <dgm:constr type="endPad" refType="connDist" fact="0.050000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0000"/>
                      <dgm:constr type="begPad" refType="connDist" fact="-0.200000"/>
                      <dgm:constr type="endPad" refType="connDist" fact="0.050000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0000"/>
                      <dgm:constr type="begPad" refType="connDist" fact="-0.200000"/>
                      <dgm:constr type="endPad" refType="connDist" fact="0.050000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00000"/>
                      <dgm:constr type="begPad" refType="connDist" fact="-0.200000"/>
                      <dgm:constr type="endPad" refType="connDist" fact="0.050000"/>
                    </dgm:constrLst>
                  </dgm:if>
                  <dgm:else name="Name21">
                    <dgm:constrLst>
                      <dgm:constr type="userA"/>
                      <dgm:constr type="diam" refType="userA" fact="1.040000"/>
                      <dgm:constr type="begPad" refType="connDist" fact="-0.200000"/>
                      <dgm:constr type="endPad" refType="connDist" fact="0.050000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h" refType="w" fact="0.500000"/>
                <dgm:constr type="primFontSz" val="65"/>
                <dgm:constr type="tMarg" refType="primFontSz" fact="0.300000"/>
                <dgm:constr type="bMarg" refType="primFontSz" fact="0.300000"/>
                <dgm:constr type="lMarg" refType="primFontSz" fact="0.300000"/>
                <dgm:constr type="rMarg" refType="primFontSz" fact="0.300000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 val="norm"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r:blip="">
      <dgm:adjLst/>
    </dgm:shape>
    <dgm:presOf/>
    <dgm:constrLst>
      <dgm:constr type="w" for="des" forName="bigChev" refType="w"/>
      <dgm:constr type="h" for="des" forName="bigChev" refType="w" refFor="des" refForName="bigChev" op="equ" fact="0.400000"/>
      <dgm:constr type="w" for="des" forName="node" refType="w" refFor="des" refForName="bigChev" fact="0.830000"/>
      <dgm:constr type="h" for="des" forName="node" refType="w" refFor="des" refForName="node" op="equ" fact="0.400000"/>
      <dgm:constr type="w" for="des" forName="parTrans" refType="w" refFor="des" refForName="bigChev" op="equ" fact="-0.130000"/>
      <dgm:constr type="w" for="des" forName="sibTrans" refType="w" refFor="des" refForName="node" op="equ" fact="-0.140000"/>
      <dgm:constr type="h" for="ch" forName="vSp" refType="h" refFor="des" refForName="bigChev" op="equ" fact="0.140000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00000"/>
                <dgm:constr type="tMarg" refType="primFontSz" fact="0.050000"/>
                <dgm:constr type="bMarg" refType="primFontSz" fact="0.050000"/>
              </dgm:constrLst>
            </dgm:if>
            <dgm:else name="Name10">
              <dgm:shape rot="180.00000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00000"/>
                <dgm:constr type="tMarg" refType="primFontSz" fact="0.050000"/>
                <dgm:constr type="bMarg" refType="primFontSz" fact="0.050000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00000"/>
                  <dgm:constr type="tMarg" refType="primFontSz" fact="0.050000"/>
                  <dgm:constr type="bMarg" refType="primFontSz" fact="0.050000"/>
                </dgm:constrLst>
              </dgm:if>
              <dgm:else name="Name14">
                <dgm:shape rot="180.00000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00000"/>
                  <dgm:constr type="tMarg" refType="primFontSz" fact="0.050000"/>
                  <dgm:constr type="bMarg" refType="primFontSz" fact="0.050000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0000"/>
      <dgm:constr type="w" for="des" forName="parentText" refType="w" fact="0.700000"/>
      <dgm:constr type="h" for="des" forName="parentText" refType="primFontSz" refFor="des" refForName="parentText" fact="0.820000"/>
      <dgm:constr type="h" for="ch" forName="negativeSpace" refType="primFontSz" refFor="des" refForName="parentText" fact="-0.410000"/>
      <dgm:constr type="h" for="ch" forName="negativeSpace" refType="h" refFor="des" refForName="parentText" op="lte" fact="-0.820000"/>
      <dgm:constr type="h" for="ch" forName="negativeSpace" refType="h" refFor="des" refForName="parentText" op="gte" fact="-0.820000"/>
      <dgm:constr type="w" for="ch" forName="childText" refType="w"/>
      <dgm:constr type="h" for="ch" forName="childText" refType="primFontSz" refFor="des" refForName="parentText" fact="0.700000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0000"/>
      <dgm:constr type="tMarg" for="ch" forName="childText" refType="h" refFor="des" refForName="parentText" op="lte" fact="3.280000"/>
      <dgm:constr type="tMarg" for="ch" forName="childText" refType="h" refFor="des" refForName="parentText" op="gte" fact="3.280000"/>
      <dgm:constr type="lMarg" for="ch" forName="childText" refType="w" fact="0.220000"/>
      <dgm:constr type="rMarg" for="ch" forName="childText" refType="lMarg" refFor="ch" refForName="childText"/>
      <dgm:constr type="lMarg" for="des" forName="parentText" refType="w" fact="0.075000"/>
      <dgm:constr type="rMarg" for="des" forName="parentText" refType="lMarg" refFor="des" refForName="parentText"/>
      <dgm:constr type="h" for="ch" forName="spaceBetweenRectangles" refType="primFontSz" refFor="des" refForName="parentText" fact="0.150000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68313" y="2996952"/>
            <a:ext cx="8240712" cy="1470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8740C2-DA05-4366-A059-933669ECD4C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187B8D-0713-4294-90A5-091ADD7165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230322-4FCA-43FB-8EE7-7557768A19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68313" y="2996952"/>
            <a:ext cx="8240712" cy="1470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AC7BEE-20CD-47B7-9FFB-CC7E7A16216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57337" y="330200"/>
            <a:ext cx="5444932" cy="32861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ru-RU" sz="1800" b="1" i="0" u="none" strike="noStrike" cap="none" spc="0">
                <a:ln>
                  <a:noFill/>
                </a:ln>
                <a:solidFill>
                  <a:srgbClr val="E56B1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>
            <a:lvl1pPr>
              <a:defRPr sz="1600">
                <a:solidFill>
                  <a:schemeClr val="accent4"/>
                </a:solidFill>
              </a:defRPr>
            </a:lvl1pPr>
            <a:lvl2pPr>
              <a:defRPr sz="1600">
                <a:solidFill>
                  <a:schemeClr val="accent4"/>
                </a:solidFill>
              </a:defRPr>
            </a:lvl2pPr>
            <a:lvl3pPr>
              <a:defRPr sz="1600">
                <a:solidFill>
                  <a:schemeClr val="accent4"/>
                </a:solidFill>
              </a:defRPr>
            </a:lvl3pPr>
            <a:lvl4pPr>
              <a:defRPr sz="1600">
                <a:solidFill>
                  <a:schemeClr val="accent4"/>
                </a:solidFill>
              </a:defRPr>
            </a:lvl4pPr>
            <a:lvl5pPr>
              <a:defRPr sz="1600">
                <a:solidFill>
                  <a:schemeClr val="accent4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8" name="Заголовок 19"/>
          <p:cNvSpPr>
            <a:spLocks noGrp="1"/>
          </p:cNvSpPr>
          <p:nvPr>
            <p:ph type="title"/>
          </p:nvPr>
        </p:nvSpPr>
        <p:spPr bwMode="auto">
          <a:xfrm>
            <a:off x="1043608" y="44624"/>
            <a:ext cx="8100392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897C8B-1DDE-4799-9218-2CE9D95A75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CD9D90-652D-4101-B15B-CBB6A246D90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8" name="Заголовок 19"/>
          <p:cNvSpPr>
            <a:spLocks noGrp="1"/>
          </p:cNvSpPr>
          <p:nvPr>
            <p:ph type="title"/>
          </p:nvPr>
        </p:nvSpPr>
        <p:spPr bwMode="auto">
          <a:xfrm>
            <a:off x="1043608" y="44624"/>
            <a:ext cx="8100392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9B3824-3742-4438-9102-19440ECE6F1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0" name="Заголовок 19"/>
          <p:cNvSpPr>
            <a:spLocks noGrp="1"/>
          </p:cNvSpPr>
          <p:nvPr>
            <p:ph type="title"/>
          </p:nvPr>
        </p:nvSpPr>
        <p:spPr bwMode="auto">
          <a:xfrm>
            <a:off x="1043608" y="44624"/>
            <a:ext cx="8100392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5D2C88-70A1-4B79-8254-13ACA91F530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19"/>
          <p:cNvSpPr>
            <a:spLocks noGrp="1"/>
          </p:cNvSpPr>
          <p:nvPr>
            <p:ph type="title"/>
          </p:nvPr>
        </p:nvSpPr>
        <p:spPr bwMode="auto">
          <a:xfrm>
            <a:off x="1043608" y="44624"/>
            <a:ext cx="8100392" cy="12241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087FA6-244D-49FF-A736-6712C0C20C8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F4191D-4E33-4E36-A0C3-47B069AE7B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Номер слайда 22"/>
          <p:cNvSpPr txBox="1"/>
          <p:nvPr userDrawn="1"/>
        </p:nvSpPr>
        <p:spPr bwMode="auto">
          <a:xfrm>
            <a:off x="6553200" y="644842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BF9D4B-9497-4DFA-8983-DBDBCB90EAA7}" type="slidenum">
              <a:rPr lang="ru-RU">
                <a:cs typeface="+mn-cs"/>
              </a:rPr>
              <a:t/>
            </a:fld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A67752-22DE-47FE-8EE4-5B9D24BD1D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457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09D788-C720-4078-A182-67AC39BCEE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-323850" y="-1893888"/>
            <a:ext cx="9720263" cy="33067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Picture 10" descr="index"/>
          <p:cNvPicPr>
            <a:picLocks noChangeAspect="1" noChangeArrowheads="1"/>
          </p:cNvPicPr>
          <p:nvPr userDrawn="1"/>
        </p:nvPicPr>
        <p:blipFill>
          <a:blip r:embed="rId15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3"/>
          <p:cNvCxnSpPr>
            <a:cxnSpLocks/>
          </p:cNvCxnSpPr>
          <p:nvPr userDrawn="1"/>
        </p:nvCxnSpPr>
        <p:spPr bwMode="auto">
          <a:xfrm>
            <a:off x="0" y="1357313"/>
            <a:ext cx="914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 userDrawn="1"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2" name="Заголовок 19"/>
          <p:cNvSpPr>
            <a:spLocks noGrp="1"/>
          </p:cNvSpPr>
          <p:nvPr>
            <p:ph type="title"/>
          </p:nvPr>
        </p:nvSpPr>
        <p:spPr bwMode="auto">
          <a:xfrm>
            <a:off x="1042988" y="44450"/>
            <a:ext cx="81010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2" name="Text Box 12"/>
          <p:cNvSpPr txBox="1">
            <a:spLocks noChangeArrowheads="1"/>
          </p:cNvSpPr>
          <p:nvPr userDrawn="1"/>
        </p:nvSpPr>
        <p:spPr bwMode="auto">
          <a:xfrm>
            <a:off x="349250" y="6445250"/>
            <a:ext cx="213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1B6B40"/>
                </a:solidFill>
                <a:latin typeface="Palatino Linotype"/>
                <a:cs typeface="+mn-cs"/>
              </a:rPr>
              <a:t>Минтруд России</a:t>
            </a:r>
            <a:endParaRPr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BE7D2814-C26A-422E-8256-D5CC11E751E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1"/>
  <p:txStyles>
    <p:titleStyle>
      <a:lvl1pPr algn="l">
        <a:spcBef>
          <a:spcPts val="0"/>
        </a:spcBef>
        <a:spcAft>
          <a:spcPts val="0"/>
        </a:spcAft>
        <a:defRPr sz="4400">
          <a:solidFill>
            <a:srgbClr val="125C39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4400">
          <a:solidFill>
            <a:srgbClr val="125C39"/>
          </a:solidFill>
          <a:latin typeface="Arial"/>
        </a:defRPr>
      </a:lvl2pPr>
      <a:lvl3pPr algn="l">
        <a:spcBef>
          <a:spcPts val="0"/>
        </a:spcBef>
        <a:spcAft>
          <a:spcPts val="0"/>
        </a:spcAft>
        <a:defRPr sz="4400">
          <a:solidFill>
            <a:srgbClr val="125C39"/>
          </a:solidFill>
          <a:latin typeface="Arial"/>
        </a:defRPr>
      </a:lvl3pPr>
      <a:lvl4pPr algn="l">
        <a:spcBef>
          <a:spcPts val="0"/>
        </a:spcBef>
        <a:spcAft>
          <a:spcPts val="0"/>
        </a:spcAft>
        <a:defRPr sz="4400">
          <a:solidFill>
            <a:srgbClr val="125C39"/>
          </a:solidFill>
          <a:latin typeface="Arial"/>
        </a:defRPr>
      </a:lvl4pPr>
      <a:lvl5pPr algn="l">
        <a:spcBef>
          <a:spcPts val="0"/>
        </a:spcBef>
        <a:spcAft>
          <a:spcPts val="0"/>
        </a:spcAft>
        <a:defRPr sz="4400">
          <a:solidFill>
            <a:srgbClr val="125C39"/>
          </a:solidFill>
          <a:latin typeface="Arial"/>
        </a:defRPr>
      </a:lvl5pPr>
      <a:lvl6pPr marL="457200" algn="l">
        <a:spcBef>
          <a:spcPts val="0"/>
        </a:spcBef>
        <a:spcAft>
          <a:spcPts val="0"/>
        </a:spcAft>
        <a:defRPr>
          <a:solidFill>
            <a:srgbClr val="125C39"/>
          </a:solidFill>
          <a:latin typeface="Arial"/>
        </a:defRPr>
      </a:lvl6pPr>
      <a:lvl7pPr marL="914400" algn="l">
        <a:spcBef>
          <a:spcPts val="0"/>
        </a:spcBef>
        <a:spcAft>
          <a:spcPts val="0"/>
        </a:spcAft>
        <a:defRPr>
          <a:solidFill>
            <a:srgbClr val="125C39"/>
          </a:solidFill>
          <a:latin typeface="Arial"/>
        </a:defRPr>
      </a:lvl7pPr>
      <a:lvl8pPr marL="1371600" algn="l">
        <a:spcBef>
          <a:spcPts val="0"/>
        </a:spcBef>
        <a:spcAft>
          <a:spcPts val="0"/>
        </a:spcAft>
        <a:defRPr>
          <a:solidFill>
            <a:srgbClr val="125C39"/>
          </a:solidFill>
          <a:latin typeface="Arial"/>
        </a:defRPr>
      </a:lvl8pPr>
      <a:lvl9pPr marL="1828800" algn="l">
        <a:spcBef>
          <a:spcPts val="0"/>
        </a:spcBef>
        <a:spcAft>
          <a:spcPts val="0"/>
        </a:spcAft>
        <a:defRPr>
          <a:solidFill>
            <a:srgbClr val="125C39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diagramData" Target="../diagrams/data11.xml" /><Relationship Id="rId4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6" Type="http://schemas.openxmlformats.org/officeDocument/2006/relationships/diagramLayout" Target="../diagrams/layout11.xml" /><Relationship Id="rId7" Type="http://schemas.openxmlformats.org/officeDocument/2006/relationships/diagramQuickStyle" Target="../diagrams/quickStyle11.xml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 /><Relationship Id="rId3" Type="http://schemas.microsoft.com/office/2007/relationships/diagramDrawing" Target="../diagrams/drawing12.xml" /><Relationship Id="rId4" Type="http://schemas.openxmlformats.org/officeDocument/2006/relationships/diagramColors" Target="../diagrams/colors12.xml" /><Relationship Id="rId5" Type="http://schemas.openxmlformats.org/officeDocument/2006/relationships/diagramLayout" Target="../diagrams/layout12.xml" /><Relationship Id="rId6" Type="http://schemas.openxmlformats.org/officeDocument/2006/relationships/diagramQuickStyle" Target="../diagrams/quickStyle12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 /><Relationship Id="rId3" Type="http://schemas.microsoft.com/office/2007/relationships/diagramDrawing" Target="../diagrams/drawing13.xml" /><Relationship Id="rId4" Type="http://schemas.openxmlformats.org/officeDocument/2006/relationships/diagramColors" Target="../diagrams/colors13.xml" /><Relationship Id="rId5" Type="http://schemas.openxmlformats.org/officeDocument/2006/relationships/diagramLayout" Target="../diagrams/layout13.xml" /><Relationship Id="rId6" Type="http://schemas.openxmlformats.org/officeDocument/2006/relationships/diagramQuickStyle" Target="../diagrams/quickStyle13.xml" 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 /><Relationship Id="rId3" Type="http://schemas.microsoft.com/office/2007/relationships/diagramDrawing" Target="../diagrams/drawing14.xml" /><Relationship Id="rId4" Type="http://schemas.openxmlformats.org/officeDocument/2006/relationships/diagramColors" Target="../diagrams/colors14.xml" /><Relationship Id="rId5" Type="http://schemas.openxmlformats.org/officeDocument/2006/relationships/diagramLayout" Target="../diagrams/layout14.xml" /><Relationship Id="rId6" Type="http://schemas.openxmlformats.org/officeDocument/2006/relationships/diagramQuickStyle" Target="../diagrams/quickStyle14.xml" 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diagramData" Target="../diagrams/data2.xml" /><Relationship Id="rId4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diagramData" Target="../diagrams/data3.xml" /><Relationship Id="rId4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6" Type="http://schemas.openxmlformats.org/officeDocument/2006/relationships/diagramLayout" Target="../diagrams/layout3.xml" /><Relationship Id="rId7" Type="http://schemas.openxmlformats.org/officeDocument/2006/relationships/diagramQuickStyle" Target="../diagrams/quickStyle3.xml" 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 /><Relationship Id="rId3" Type="http://schemas.microsoft.com/office/2007/relationships/diagramDrawing" Target="../diagrams/drawing4.xml" /><Relationship Id="rId4" Type="http://schemas.openxmlformats.org/officeDocument/2006/relationships/diagramColors" Target="../diagrams/colors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image" Target="../media/image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diagramData" Target="../diagrams/data5.xml" /><Relationship Id="rId4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6" Type="http://schemas.openxmlformats.org/officeDocument/2006/relationships/diagramLayout" Target="../diagrams/layout5.xml" /><Relationship Id="rId7" Type="http://schemas.openxmlformats.org/officeDocument/2006/relationships/diagramQuickStyle" Target="../diagrams/quickStyle5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 /><Relationship Id="rId3" Type="http://schemas.microsoft.com/office/2007/relationships/diagramDrawing" Target="../diagrams/drawing6.xml" /><Relationship Id="rId4" Type="http://schemas.openxmlformats.org/officeDocument/2006/relationships/diagramColors" Target="../diagrams/colors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 /><Relationship Id="rId3" Type="http://schemas.microsoft.com/office/2007/relationships/diagramDrawing" Target="../diagrams/drawing7.xml" /><Relationship Id="rId4" Type="http://schemas.openxmlformats.org/officeDocument/2006/relationships/diagramColors" Target="../diagrams/colors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Data" Target="../diagrams/data8.xml" /><Relationship Id="rId8" Type="http://schemas.microsoft.com/office/2007/relationships/diagramDrawing" Target="../diagrams/drawing8.xml" /><Relationship Id="rId9" Type="http://schemas.openxmlformats.org/officeDocument/2006/relationships/diagramColors" Target="../diagrams/colors8.xml" /><Relationship Id="rId10" Type="http://schemas.openxmlformats.org/officeDocument/2006/relationships/diagramLayout" Target="../diagrams/layout8.xml" /><Relationship Id="rId11" Type="http://schemas.openxmlformats.org/officeDocument/2006/relationships/diagramQuickStyle" Target="../diagrams/quickStyle8.xml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diagramData" Target="../diagrams/data9.xml" /><Relationship Id="rId4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6" Type="http://schemas.openxmlformats.org/officeDocument/2006/relationships/diagramLayout" Target="../diagrams/layout9.xml" /><Relationship Id="rId7" Type="http://schemas.openxmlformats.org/officeDocument/2006/relationships/diagramQuickStyle" Target="../diagrams/quickStyle9.xml" /><Relationship Id="rId8" Type="http://schemas.openxmlformats.org/officeDocument/2006/relationships/diagramData" Target="../diagrams/data10.xml" /><Relationship Id="rId9" Type="http://schemas.microsoft.com/office/2007/relationships/diagramDrawing" Target="../diagrams/drawing10.xml" /><Relationship Id="rId10" Type="http://schemas.openxmlformats.org/officeDocument/2006/relationships/diagramColors" Target="../diagrams/colors10.xml" /><Relationship Id="rId11" Type="http://schemas.openxmlformats.org/officeDocument/2006/relationships/diagramLayout" Target="../diagrams/layout10.xml" /><Relationship Id="rId12" Type="http://schemas.openxmlformats.org/officeDocument/2006/relationships/diagramQuickStyle" Target="../diagrams/quickStyle1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10" descr="inde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Rectangle 1"/>
          <p:cNvSpPr/>
          <p:nvPr/>
        </p:nvSpPr>
        <p:spPr bwMode="auto">
          <a:xfrm>
            <a:off x="1000100" y="330186"/>
            <a:ext cx="77041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200" b="1">
                <a:solidFill>
                  <a:srgbClr val="125C39"/>
                </a:solidFill>
              </a:rPr>
              <a:t>ОПЫТ РЕАЛИЗАЦИИ НАСТАВНИЧЕСТВА НА ГРАЖДАНСКОЙ СЛУЖБЕ </a:t>
            </a:r>
            <a:endParaRPr lang="ru-RU" sz="2200" b="1">
              <a:solidFill>
                <a:srgbClr val="125C39"/>
              </a:solidFill>
            </a:endParaRPr>
          </a:p>
          <a:p>
            <a:pPr>
              <a:defRPr/>
            </a:pPr>
            <a:endParaRPr lang="ru-RU" sz="2400" b="1">
              <a:solidFill>
                <a:srgbClr val="125C39"/>
              </a:solidFill>
            </a:endParaRPr>
          </a:p>
          <a:p>
            <a:pPr>
              <a:defRPr/>
            </a:pPr>
            <a:endParaRPr lang="en-US" sz="2400" b="1">
              <a:solidFill>
                <a:srgbClr val="125C39"/>
              </a:solidFill>
            </a:endParaRPr>
          </a:p>
        </p:txBody>
      </p:sp>
      <p:graphicFrame>
        <p:nvGraphicFramePr>
          <p:cNvPr id="7" name="Схема 6"/>
          <p:cNvGraphicFramePr>
            <a:graphicFrameLocks xmlns:a="http://schemas.openxmlformats.org/drawingml/2006/main"/>
          </p:cNvGraphicFramePr>
          <p:nvPr/>
        </p:nvGraphicFramePr>
        <p:xfrm>
          <a:off x="1166810" y="2357430"/>
          <a:ext cx="6834214" cy="4460892"/>
          <a:chOff x="0" y="0"/>
          <a:chExt cx="6834214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pic>
        <p:nvPicPr>
          <p:cNvPr id="213747323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11101344" y="22363"/>
            <a:ext cx="1078653" cy="1085332"/>
          </a:xfrm>
          <a:prstGeom prst="rect">
            <a:avLst/>
          </a:prstGeom>
        </p:spPr>
      </p:pic>
      <p:sp>
        <p:nvSpPr>
          <p:cNvPr id="92774660" name=""/>
          <p:cNvSpPr/>
          <p:nvPr/>
        </p:nvSpPr>
        <p:spPr bwMode="auto">
          <a:xfrm flipH="0" flipV="0">
            <a:off x="412770" y="6478715"/>
            <a:ext cx="1973648" cy="37756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1" name="Picture 10" descr="inde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Rectangle 1"/>
          <p:cNvSpPr/>
          <p:nvPr/>
        </p:nvSpPr>
        <p:spPr bwMode="auto">
          <a:xfrm>
            <a:off x="1000100" y="330186"/>
            <a:ext cx="77041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rgbClr val="1B6B40"/>
                </a:solidFill>
              </a:rPr>
              <a:t>ПРАВА И ОТВЕТСТВЕННОСТЬ В ПРОЦЕССЕ  НАСТАВНИЧЕСТВА</a:t>
            </a:r>
            <a:endParaRPr lang="en-US" sz="2400" b="1">
              <a:solidFill>
                <a:srgbClr val="1B6B4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7158" y="1344027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ОТВЕТСТВЕННОСТЬ ЗА РАБОТУ НАСТАВНИКОВ  </a:t>
            </a:r>
            <a:r>
              <a:rPr lang="ru-RU" sz="1600">
                <a:solidFill>
                  <a:srgbClr val="1B6B40"/>
                </a:solidFill>
                <a:latin typeface="Arial"/>
                <a:cs typeface="Arial"/>
              </a:rPr>
              <a:t>- несут руководители структурных подразделений органов государственной власти</a:t>
            </a:r>
            <a:endParaRPr/>
          </a:p>
        </p:txBody>
      </p:sp>
      <p:graphicFrame>
        <p:nvGraphicFramePr>
          <p:cNvPr id="9" name="Схема 8"/>
          <p:cNvGraphicFramePr>
            <a:graphicFrameLocks xmlns:a="http://schemas.openxmlformats.org/drawingml/2006/main"/>
          </p:cNvGraphicFramePr>
          <p:nvPr/>
        </p:nvGraphicFramePr>
        <p:xfrm>
          <a:off x="357158" y="1857364"/>
          <a:ext cx="8572560" cy="4643470"/>
          <a:chOff x="0" y="0"/>
          <a:chExt cx="857256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396574355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/>
          <p:nvPr/>
        </p:nvSpPr>
        <p:spPr bwMode="auto">
          <a:xfrm>
            <a:off x="1071538" y="214290"/>
            <a:ext cx="77835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chemeClr val="accent1">
                    <a:lumMod val="75000"/>
                  </a:schemeClr>
                </a:solidFill>
              </a:rPr>
              <a:t>РЕШЕНИЯ, ПРИНИМАЕМЫЕ ПО РЕЗУЛЬТАТАМ НАСТАВНИЧЕСТВА</a:t>
            </a:r>
            <a:endParaRPr lang="ru-RU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Схема 12"/>
          <p:cNvGraphicFramePr>
            <a:graphicFrameLocks xmlns:a="http://schemas.openxmlformats.org/drawingml/2006/main"/>
          </p:cNvGraphicFramePr>
          <p:nvPr/>
        </p:nvGraphicFramePr>
        <p:xfrm>
          <a:off x="0" y="1500174"/>
          <a:ext cx="9001156" cy="5000660"/>
          <a:chOff x="0" y="0"/>
          <a:chExt cx="900115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17" name="Прямоугольник 16"/>
          <p:cNvSpPr/>
          <p:nvPr/>
        </p:nvSpPr>
        <p:spPr bwMode="auto">
          <a:xfrm>
            <a:off x="1785918" y="1285860"/>
            <a:ext cx="32861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>
                <a:solidFill>
                  <a:schemeClr val="accent3">
                    <a:lumMod val="75000"/>
                  </a:schemeClr>
                </a:solidFill>
              </a:rPr>
              <a:t>успешно прошел наставничество </a:t>
            </a:r>
            <a:endParaRPr lang="ru-RU" sz="12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286380" y="1285860"/>
            <a:ext cx="2863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400"/>
              </a:spcAft>
              <a:defRPr/>
            </a:pPr>
            <a:r>
              <a:rPr lang="ru-RU" sz="1200" b="1">
                <a:solidFill>
                  <a:schemeClr val="accent3">
                    <a:lumMod val="75000"/>
                  </a:schemeClr>
                </a:solidFill>
              </a:rPr>
              <a:t>не показал успешных результатов</a:t>
            </a:r>
            <a:endParaRPr lang="ru-RU" sz="12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80000548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042988" y="44450"/>
            <a:ext cx="8101012" cy="1223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/>
              <a:t>СТИМУЛИРОВАНИЕ РАБОТЫ НАСТАВНИКОВ</a:t>
            </a:r>
            <a:endParaRPr lang="ru-RU" sz="36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5DBCAC03-D7B8-42AC-B462-A3E7951F9446}" type="slidenum">
              <a:rPr lang="ru-RU"/>
              <a:t/>
            </a:fld>
            <a:endParaRPr lang="ru-RU"/>
          </a:p>
        </p:txBody>
      </p:sp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>
          <a:off x="1071538" y="1611314"/>
          <a:ext cx="7429552" cy="3532198"/>
          <a:chOff x="0" y="0"/>
          <a:chExt cx="7429552" cy="353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2357422" y="5367119"/>
            <a:ext cx="4572000" cy="919401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>
                <a:solidFill>
                  <a:schemeClr val="bg1"/>
                </a:solidFill>
              </a:rPr>
              <a:t>Иные виды поощрения и награждения в соответствии с установленными видами поощрения и награждения органа государственной власти при долгосрочном (в течение пяти лет) успешном опыте наставничества 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1692220770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57200" y="1600200"/>
          <a:ext cx="8229600" cy="4525963"/>
          <a:chOff x="0" y="0"/>
          <a:ch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200" b="1"/>
              <a:t>ОЦЕНКА РЕЗУЛЬТАТОВ НАСТАВНИЧЕСТВА</a:t>
            </a:r>
            <a:endParaRPr lang="ru-RU" sz="2200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6D14FCD2-D060-40C5-BA46-57C409333433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43462630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10" descr="inde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Rectangle 1"/>
          <p:cNvSpPr/>
          <p:nvPr/>
        </p:nvSpPr>
        <p:spPr bwMode="auto">
          <a:xfrm>
            <a:off x="1000100" y="330186"/>
            <a:ext cx="77041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200" b="1">
                <a:solidFill>
                  <a:srgbClr val="125C39"/>
                </a:solidFill>
              </a:rPr>
              <a:t>ЧТО ПРЕДСТАВЛЯЕТ СОБОЙ НАСТАВНИЧЕСТВО НА ГРАЖДАНСКОЙ СЛУЖБЕ? </a:t>
            </a:r>
            <a:endParaRPr/>
          </a:p>
          <a:p>
            <a:pPr>
              <a:defRPr/>
            </a:pPr>
            <a:endParaRPr lang="ru-RU" sz="2400" b="1">
              <a:solidFill>
                <a:srgbClr val="125C39"/>
              </a:solidFill>
            </a:endParaRPr>
          </a:p>
          <a:p>
            <a:pPr>
              <a:defRPr/>
            </a:pPr>
            <a:endParaRPr lang="en-US" sz="2400" b="1">
              <a:solidFill>
                <a:srgbClr val="125C39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79388" y="1341438"/>
            <a:ext cx="8964612" cy="121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300" b="1">
                <a:solidFill>
                  <a:schemeClr val="tx2">
                    <a:lumMod val="50000"/>
                  </a:schemeClr>
                </a:solidFill>
                <a:cs typeface="+mn-cs"/>
              </a:rPr>
              <a:t>НАСТАВНИЧЕСТВО НА ГРАЖДАНСКОЙ СЛУЖБЕ:</a:t>
            </a:r>
            <a:r>
              <a:rPr lang="ru-RU" sz="1200" b="1">
                <a:solidFill>
                  <a:srgbClr val="1B6B40"/>
                </a:solidFill>
                <a:latin typeface="Arial"/>
                <a:cs typeface="Arial"/>
              </a:rPr>
              <a:t> форма обеспечения профессионального становления и развития государственных гражданских служащих Российской Федерации, а также граждан, включенных в кадровый резерв, направленная на профессиональное исполнение ими должностных обязанностей.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ru-RU" sz="1300" b="1">
                <a:solidFill>
                  <a:schemeClr val="tx2">
                    <a:lumMod val="50000"/>
                  </a:schemeClr>
                </a:solidFill>
                <a:cs typeface="+mn-cs"/>
              </a:rPr>
              <a:t>ЦЕЛИ И ЗАДАЧИ НАСТАВНИЧЕСТВА:</a:t>
            </a:r>
            <a:endParaRPr/>
          </a:p>
          <a:p>
            <a:pPr>
              <a:spcAft>
                <a:spcPts val="600"/>
              </a:spcAft>
              <a:defRPr/>
            </a:pPr>
            <a:endParaRPr lang="ru-RU" sz="1300" b="1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graphicFrame>
        <p:nvGraphicFramePr>
          <p:cNvPr id="12" name="Схема 11"/>
          <p:cNvGraphicFramePr>
            <a:graphicFrameLocks xmlns:a="http://schemas.openxmlformats.org/drawingml/2006/main"/>
          </p:cNvGraphicFramePr>
          <p:nvPr/>
        </p:nvGraphicFramePr>
        <p:xfrm>
          <a:off x="500034" y="2276872"/>
          <a:ext cx="8215370" cy="4248472"/>
          <a:chOff x="0" y="0"/>
          <a:chExt cx="821537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1278851267" name=""/>
          <p:cNvSpPr/>
          <p:nvPr/>
        </p:nvSpPr>
        <p:spPr bwMode="auto">
          <a:xfrm flipH="0" flipV="0">
            <a:off x="369863" y="6538783"/>
            <a:ext cx="2050878" cy="2574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 bwMode="auto">
          <a:xfrm>
            <a:off x="0" y="6308725"/>
            <a:ext cx="2627313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9" name="Picture 10" descr="inde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Rectangle 1"/>
          <p:cNvSpPr/>
          <p:nvPr/>
        </p:nvSpPr>
        <p:spPr bwMode="auto">
          <a:xfrm>
            <a:off x="1116013" y="330186"/>
            <a:ext cx="77041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b="1">
                <a:solidFill>
                  <a:srgbClr val="125C39"/>
                </a:solidFill>
              </a:rPr>
              <a:t>ЛИЦА, В </a:t>
            </a:r>
            <a:r>
              <a:rPr lang="ru-RU" sz="2400" b="1">
                <a:solidFill>
                  <a:srgbClr val="125C39"/>
                </a:solidFill>
              </a:rPr>
              <a:t>ОТНОШЕНИИ </a:t>
            </a:r>
            <a:r>
              <a:rPr lang="ru-RU" sz="2400" b="1">
                <a:solidFill>
                  <a:srgbClr val="125C39"/>
                </a:solidFill>
              </a:rPr>
              <a:t>КОТОРЫХ </a:t>
            </a:r>
            <a:r>
              <a:rPr lang="ru-RU" sz="2400" b="1">
                <a:solidFill>
                  <a:srgbClr val="125C39"/>
                </a:solidFill>
              </a:rPr>
              <a:t>ПРИМЕНЯЕТСЯ </a:t>
            </a:r>
            <a:r>
              <a:rPr lang="ru-RU" sz="2400" b="1">
                <a:solidFill>
                  <a:srgbClr val="125C39"/>
                </a:solidFill>
              </a:rPr>
              <a:t>НАСТАВНИЧЕСТВО</a:t>
            </a:r>
            <a:endParaRPr lang="en-US" sz="2400" b="1">
              <a:solidFill>
                <a:srgbClr val="125C39"/>
              </a:solidFill>
            </a:endParaRPr>
          </a:p>
        </p:txBody>
      </p:sp>
      <p:graphicFrame>
        <p:nvGraphicFramePr>
          <p:cNvPr id="12" name="Схема 11"/>
          <p:cNvGraphicFramePr>
            <a:graphicFrameLocks xmlns:a="http://schemas.openxmlformats.org/drawingml/2006/main"/>
          </p:cNvGraphicFramePr>
          <p:nvPr/>
        </p:nvGraphicFramePr>
        <p:xfrm>
          <a:off x="0" y="1412776"/>
          <a:ext cx="9001156" cy="5445224"/>
          <a:chOff x="0" y="0"/>
          <a:chExt cx="900115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Picture 10" descr="inde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8" name="Rectangle 1"/>
          <p:cNvSpPr/>
          <p:nvPr/>
        </p:nvSpPr>
        <p:spPr bwMode="auto">
          <a:xfrm>
            <a:off x="1116013" y="527053"/>
            <a:ext cx="7704137" cy="75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ru-RU" sz="2800" b="1">
                <a:solidFill>
                  <a:srgbClr val="1B6B40"/>
                </a:solidFill>
              </a:rPr>
              <a:t>НАСТАВНИКИ</a:t>
            </a:r>
            <a:endParaRPr lang="en-US" sz="2800" b="1">
              <a:solidFill>
                <a:srgbClr val="1B6B4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214942" y="1571612"/>
            <a:ext cx="3571869" cy="481172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/>
              <a:t>Требования </a:t>
            </a:r>
            <a:r>
              <a:rPr lang="ru-RU" sz="1600" b="1"/>
              <a:t>к наставникам</a:t>
            </a:r>
            <a:r>
              <a:rPr lang="ru-RU" sz="1600" b="1"/>
              <a:t>:</a:t>
            </a:r>
            <a:endParaRPr/>
          </a:p>
          <a:p>
            <a:pPr algn="ctr">
              <a:defRPr/>
            </a:pPr>
            <a:endParaRPr lang="ru-RU" sz="1600" b="1"/>
          </a:p>
          <a:p>
            <a:pPr marL="361950" indent="-3619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/>
              <a:t>высокие </a:t>
            </a:r>
            <a:r>
              <a:rPr lang="ru-RU" sz="1600"/>
              <a:t>показатели служебной </a:t>
            </a:r>
            <a:r>
              <a:rPr lang="ru-RU" sz="1600"/>
              <a:t>деятельности;</a:t>
            </a:r>
            <a:endParaRPr lang="ru-RU" sz="1600"/>
          </a:p>
          <a:p>
            <a:pPr marL="361950" indent="-3619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/>
              <a:t>наличие </a:t>
            </a:r>
            <a:r>
              <a:rPr lang="ru-RU" sz="1600"/>
              <a:t>значительного профессионального </a:t>
            </a:r>
            <a:r>
              <a:rPr lang="ru-RU" sz="1600"/>
              <a:t>опыта;</a:t>
            </a:r>
            <a:endParaRPr lang="ru-RU" sz="1600"/>
          </a:p>
          <a:p>
            <a:pPr marL="361950" indent="-3619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/>
              <a:t>наличие </a:t>
            </a:r>
            <a:r>
              <a:rPr lang="ru-RU" sz="1600"/>
              <a:t>способностей к воспитательной </a:t>
            </a:r>
            <a:r>
              <a:rPr lang="ru-RU" sz="1600"/>
              <a:t>работе;</a:t>
            </a:r>
            <a:endParaRPr lang="ru-RU" sz="1600"/>
          </a:p>
          <a:p>
            <a:pPr marL="361950" indent="-3619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/>
              <a:t>стаж </a:t>
            </a:r>
            <a:r>
              <a:rPr lang="ru-RU" sz="1600"/>
              <a:t>гражданской службы не менее 5 </a:t>
            </a:r>
            <a:r>
              <a:rPr lang="ru-RU" sz="1600"/>
              <a:t>лет;</a:t>
            </a:r>
            <a:endParaRPr lang="ru-RU" sz="1600"/>
          </a:p>
          <a:p>
            <a:pPr marL="361950" indent="-361950">
              <a:lnSpc>
                <a:spcPct val="150000"/>
              </a:lnSpc>
              <a:buFont typeface="Arial"/>
              <a:buChar char="•"/>
              <a:defRPr/>
            </a:pPr>
            <a:r>
              <a:rPr lang="ru-RU" sz="1600"/>
              <a:t>наличие </a:t>
            </a:r>
            <a:r>
              <a:rPr lang="ru-RU" sz="1600"/>
              <a:t>авторитета в коллективе.</a:t>
            </a:r>
            <a:endParaRPr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85720" y="1617671"/>
            <a:ext cx="4714908" cy="4811725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ru-RU" sz="1600" b="1"/>
              <a:t>Лица, являющиеся наставниками: </a:t>
            </a:r>
            <a:endParaRPr/>
          </a:p>
          <a:p>
            <a:pPr marL="266700" indent="-266700">
              <a:spcAft>
                <a:spcPts val="600"/>
              </a:spcAft>
              <a:buFont typeface="Arial"/>
              <a:buChar char="•"/>
              <a:defRPr/>
            </a:pPr>
            <a:r>
              <a:rPr lang="ru-RU" sz="1600"/>
              <a:t>из  структурного подразделения, куда принят на государственную службу сотрудник, в отношении которого применяется наставничество;</a:t>
            </a:r>
            <a:endParaRPr/>
          </a:p>
          <a:p>
            <a:pPr marL="266700" indent="-266700">
              <a:spcAft>
                <a:spcPts val="600"/>
              </a:spcAft>
              <a:buFont typeface="Arial"/>
              <a:buChar char="•"/>
              <a:defRPr/>
            </a:pPr>
            <a:r>
              <a:rPr lang="ru-RU" sz="1600"/>
              <a:t>из структурных подразделений смежных профилей, в случае, если рабочей группой признана целесообразность такого взаимодействия;</a:t>
            </a:r>
            <a:endParaRPr/>
          </a:p>
          <a:p>
            <a:pPr marL="266700" indent="-266700">
              <a:spcAft>
                <a:spcPts val="600"/>
              </a:spcAft>
              <a:buFont typeface="Arial"/>
              <a:buChar char="•"/>
              <a:defRPr/>
            </a:pPr>
            <a:r>
              <a:rPr lang="ru-RU" sz="1600"/>
              <a:t>из числа лиц, уволенных с гражданской службы в связи с достижением предельного возраста нахождения на гражданской службе </a:t>
            </a:r>
            <a:r>
              <a:rPr lang="ru-RU" sz="1600" i="1"/>
              <a:t>(общественные наставники – консультанты, на условиях гражданско-правовых отношений)</a:t>
            </a:r>
            <a:endParaRPr lang="ru-RU" sz="1600" b="1" i="1"/>
          </a:p>
        </p:txBody>
      </p:sp>
      <p:sp>
        <p:nvSpPr>
          <p:cNvPr id="758003560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>
            <a:graphicFrameLocks xmlns:a="http://schemas.openxmlformats.org/drawingml/2006/main"/>
          </p:cNvGraphicFramePr>
          <p:nvPr/>
        </p:nvGraphicFramePr>
        <p:xfrm>
          <a:off x="357158" y="1428735"/>
          <a:ext cx="8501122" cy="5015480"/>
          <a:chOff x="0" y="0"/>
          <a:chExt cx="8501122" cy="50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pic>
        <p:nvPicPr>
          <p:cNvPr id="22531" name="Picture 10" descr="index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42988" y="332882"/>
            <a:ext cx="8101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>
              <a:solidFill>
                <a:srgbClr val="1B6B40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>
                <a:solidFill>
                  <a:srgbClr val="1B6B40"/>
                </a:solidFill>
              </a:rPr>
              <a:t>ОБЯЗАННОСТИ НАСТАВНИКА</a:t>
            </a:r>
            <a:endParaRPr lang="ru-RU" sz="2800" b="1">
              <a:solidFill>
                <a:srgbClr val="1B6B40"/>
              </a:solidFill>
            </a:endParaRPr>
          </a:p>
        </p:txBody>
      </p:sp>
      <p:sp>
        <p:nvSpPr>
          <p:cNvPr id="1077948534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1" name="Picture 10" descr="inde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Rectangle 1"/>
          <p:cNvSpPr/>
          <p:nvPr/>
        </p:nvSpPr>
        <p:spPr bwMode="auto">
          <a:xfrm>
            <a:off x="1116013" y="71414"/>
            <a:ext cx="77041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b="1">
              <a:solidFill>
                <a:srgbClr val="1B6B4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42988" y="428604"/>
            <a:ext cx="81010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>
                <a:solidFill>
                  <a:srgbClr val="1B6B40"/>
                </a:solidFill>
              </a:rPr>
              <a:t>ОБЯЗАННОСТИ ЛИЦА, В ОТНОШЕНИИ КОТОРОГО ПРИМЕНЯЕТСЯ НАСТАВНИЧЕСТВО</a:t>
            </a:r>
            <a:endParaRPr/>
          </a:p>
        </p:txBody>
      </p:sp>
      <p:sp>
        <p:nvSpPr>
          <p:cNvPr id="33" name="Скругленный прямоугольник 4"/>
          <p:cNvSpPr/>
          <p:nvPr/>
        </p:nvSpPr>
        <p:spPr bwMode="auto">
          <a:xfrm>
            <a:off x="8501090" y="1500174"/>
            <a:ext cx="2720783" cy="1500198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b="1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35" name="Схема 34"/>
          <p:cNvGraphicFramePr>
            <a:graphicFrameLocks xmlns:a="http://schemas.openxmlformats.org/drawingml/2006/main"/>
          </p:cNvGraphicFramePr>
          <p:nvPr/>
        </p:nvGraphicFramePr>
        <p:xfrm>
          <a:off x="357158" y="1428735"/>
          <a:ext cx="8501122" cy="5015480"/>
          <a:chOff x="0" y="0"/>
          <a:chExt cx="8501122" cy="501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2044292267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2200" b="1"/>
              <a:t>ВЗАИМОДЕЙСТВИЕ НАСТАВНИКА И СТАЖЕРА</a:t>
            </a:r>
            <a:endParaRPr lang="ru-RU" sz="2200" b="1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AF4C10A-202B-42BC-8FB5-E05766981562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>
            <a:graphicFrameLocks xmlns:a="http://schemas.openxmlformats.org/drawingml/2006/main"/>
          </p:cNvGraphicFramePr>
          <p:nvPr/>
        </p:nvGraphicFramePr>
        <p:xfrm>
          <a:off x="1571604" y="1643050"/>
          <a:ext cx="6191272" cy="4318016"/>
          <a:chOff x="0" y="0"/>
          <a:chExt cx="6191272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1409684119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4" name="Заголовок 2"/>
          <p:cNvSpPr>
            <a:spLocks noGrp="1"/>
          </p:cNvSpPr>
          <p:nvPr>
            <p:ph type="title"/>
          </p:nvPr>
        </p:nvSpPr>
        <p:spPr bwMode="auto">
          <a:xfrm>
            <a:off x="1042988" y="-24"/>
            <a:ext cx="8101012" cy="1223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/>
              <a:t>ОРГАНИЗАЦИОННЫЕ ОСНОВЫ НАСТАВНИЧЕСТВА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179388" y="1341438"/>
            <a:ext cx="8964612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Руководство деятельностью наставников </a:t>
            </a:r>
            <a:r>
              <a:rPr lang="ru-RU" sz="1400" b="1">
                <a:solidFill>
                  <a:srgbClr val="1B6B40"/>
                </a:solidFill>
                <a:latin typeface="Arial"/>
                <a:cs typeface="Arial"/>
              </a:rPr>
              <a:t>осуществляет рабочая группа по вопросам развития института наставничества на государственной гражданской </a:t>
            </a:r>
            <a:r>
              <a:rPr lang="ru-RU" sz="1400" b="1">
                <a:solidFill>
                  <a:srgbClr val="1B6B40"/>
                </a:solidFill>
                <a:latin typeface="Arial"/>
                <a:cs typeface="Arial"/>
              </a:rPr>
              <a:t>службе. </a:t>
            </a:r>
            <a:r>
              <a:rPr lang="ru-RU" sz="1400" b="1">
                <a:solidFill>
                  <a:srgbClr val="1B6B40"/>
                </a:solidFill>
                <a:latin typeface="Arial"/>
                <a:cs typeface="Arial"/>
              </a:rPr>
              <a:t>Рабочая группа создается правовым актом представителя нанимателя. </a:t>
            </a:r>
            <a:endParaRPr/>
          </a:p>
        </p:txBody>
      </p:sp>
      <p:graphicFrame>
        <p:nvGraphicFramePr>
          <p:cNvPr id="7" name="Схема 6"/>
          <p:cNvGraphicFramePr>
            <a:graphicFrameLocks xmlns:a="http://schemas.openxmlformats.org/drawingml/2006/main"/>
          </p:cNvGraphicFramePr>
          <p:nvPr/>
        </p:nvGraphicFramePr>
        <p:xfrm>
          <a:off x="-1143040" y="2071678"/>
          <a:ext cx="5786478" cy="4309080"/>
          <a:chOff x="0" y="0"/>
          <a:chExt cx="5786478" cy="430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aphicFrame>
        <p:nvGraphicFramePr>
          <p:cNvPr id="10" name="Схема 9"/>
          <p:cNvGraphicFramePr>
            <a:graphicFrameLocks xmlns:a="http://schemas.openxmlformats.org/drawingml/2006/main"/>
          </p:cNvGraphicFramePr>
          <p:nvPr/>
        </p:nvGraphicFramePr>
        <p:xfrm>
          <a:off x="3447388" y="2306314"/>
          <a:ext cx="6268148" cy="4480272"/>
          <a:chOff x="0" y="0"/>
          <a:chExt cx="626814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0" y="1341438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endParaRPr lang="ru-RU" sz="16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ru-RU" sz="160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algn="r">
              <a:defRPr/>
            </a:pPr>
            <a:endParaRPr lang="ru-RU" sz="1600" b="1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algn="r">
              <a:defRPr/>
            </a:pPr>
            <a:r>
              <a:rPr lang="ru-RU" sz="16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ЗАДАЧИ </a:t>
            </a:r>
            <a:r>
              <a:rPr lang="ru-RU" sz="16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РАБОЧЕЙ ГРУППЫ:</a:t>
            </a:r>
            <a:endParaRPr/>
          </a:p>
          <a:p>
            <a:pPr>
              <a:defRPr/>
            </a:pPr>
            <a:endParaRPr lang="ru-RU" sz="1600">
              <a:solidFill>
                <a:srgbClr val="1B6B40"/>
              </a:solidFill>
              <a:latin typeface="Arial"/>
              <a:cs typeface="Arial"/>
            </a:endParaRPr>
          </a:p>
        </p:txBody>
      </p:sp>
      <p:sp>
        <p:nvSpPr>
          <p:cNvPr id="1376439358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1" name="Picture 10" descr="index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949" y="107949"/>
            <a:ext cx="863599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07949" y="107949"/>
            <a:ext cx="863599" cy="944563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Rectangle 1"/>
          <p:cNvSpPr/>
          <p:nvPr/>
        </p:nvSpPr>
        <p:spPr bwMode="auto">
          <a:xfrm>
            <a:off x="1071538" y="527053"/>
            <a:ext cx="7704137" cy="61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800" b="1">
                <a:solidFill>
                  <a:srgbClr val="1B6B40"/>
                </a:solidFill>
              </a:rPr>
              <a:t>НАЗНАЧЕНИЕ НАСТАВНИКОВ</a:t>
            </a:r>
            <a:endParaRPr lang="en-US" sz="2800" b="1">
              <a:solidFill>
                <a:srgbClr val="1B6B4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7158" y="192880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sz="14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ОРГАНИЗАЦИЯ РАБОТЫ НАСТАВНИКОВ И КОНТРОЛЬ ЗА ИХ ДЕЯТЕЛЬНОСТЬЮ - </a:t>
            </a:r>
            <a:r>
              <a:rPr lang="ru-RU" sz="1400">
                <a:solidFill>
                  <a:srgbClr val="1B6B40"/>
                </a:solidFill>
                <a:latin typeface="Arial"/>
                <a:cs typeface="Arial"/>
              </a:rPr>
              <a:t>возлагается </a:t>
            </a:r>
            <a:r>
              <a:rPr lang="ru-RU" sz="1400">
                <a:solidFill>
                  <a:srgbClr val="1B6B40"/>
                </a:solidFill>
                <a:latin typeface="Arial"/>
                <a:cs typeface="Arial"/>
              </a:rPr>
              <a:t>на руководителя кадровой службы органа государственной </a:t>
            </a:r>
            <a:r>
              <a:rPr lang="ru-RU" sz="1400">
                <a:solidFill>
                  <a:srgbClr val="1B6B40"/>
                </a:solidFill>
                <a:latin typeface="Arial"/>
                <a:cs typeface="Arial"/>
              </a:rPr>
              <a:t>власти </a:t>
            </a:r>
            <a:endParaRPr/>
          </a:p>
        </p:txBody>
      </p:sp>
      <p:graphicFrame>
        <p:nvGraphicFramePr>
          <p:cNvPr id="9" name="Схема 8"/>
          <p:cNvGraphicFramePr>
            <a:graphicFrameLocks xmlns:a="http://schemas.openxmlformats.org/drawingml/2006/main"/>
          </p:cNvGraphicFramePr>
          <p:nvPr/>
        </p:nvGraphicFramePr>
        <p:xfrm>
          <a:off x="428596" y="2571744"/>
          <a:ext cx="8358246" cy="2643206"/>
          <a:chOff x="0" y="0"/>
          <a:chExt cx="8358246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357158" y="1405582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СРОК НАСТАВНИЧЕСТВА </a:t>
            </a:r>
            <a:r>
              <a:rPr lang="ru-RU" sz="1400" b="1">
                <a:solidFill>
                  <a:srgbClr val="1B6B40"/>
                </a:solidFill>
                <a:latin typeface="Arial"/>
                <a:cs typeface="Arial"/>
              </a:rPr>
              <a:t>- </a:t>
            </a:r>
            <a:r>
              <a:rPr lang="ru-RU" sz="1400">
                <a:solidFill>
                  <a:srgbClr val="1B6B40"/>
                </a:solidFill>
                <a:latin typeface="Arial"/>
                <a:cs typeface="Arial"/>
              </a:rPr>
              <a:t>от 3 месяцев до 1 года (без учета времени профессиональной подготовки или переподготовки гражданского служащего)</a:t>
            </a:r>
            <a:endParaRPr lang="ru-RU" sz="1400">
              <a:solidFill>
                <a:srgbClr val="1B6B40"/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963" y="5000635"/>
            <a:ext cx="3867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Основание для замены наставника:</a:t>
            </a:r>
            <a:endParaRPr/>
          </a:p>
        </p:txBody>
      </p:sp>
      <p:graphicFrame>
        <p:nvGraphicFramePr>
          <p:cNvPr id="13" name="Схема 12"/>
          <p:cNvGraphicFramePr>
            <a:graphicFrameLocks xmlns:a="http://schemas.openxmlformats.org/drawingml/2006/main"/>
          </p:cNvGraphicFramePr>
          <p:nvPr/>
        </p:nvGraphicFramePr>
        <p:xfrm>
          <a:off x="428596" y="5357826"/>
          <a:ext cx="8429684" cy="1143008"/>
          <a:chOff x="0" y="0"/>
          <a:chExt cx="842968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11" r:qs="rId12" r:cs="rId10"/>
          </a:graphicData>
        </a:graphic>
      </p:graphicFrame>
      <p:sp>
        <p:nvSpPr>
          <p:cNvPr id="10" name="Прямоугольник 9"/>
          <p:cNvSpPr/>
          <p:nvPr/>
        </p:nvSpPr>
        <p:spPr bwMode="auto">
          <a:xfrm>
            <a:off x="357158" y="24288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Основание для назначения наставника:</a:t>
            </a:r>
            <a:endParaRPr/>
          </a:p>
        </p:txBody>
      </p:sp>
      <p:sp>
        <p:nvSpPr>
          <p:cNvPr id="671449005" name=""/>
          <p:cNvSpPr/>
          <p:nvPr/>
        </p:nvSpPr>
        <p:spPr bwMode="auto">
          <a:xfrm flipH="0" flipV="0">
            <a:off x="412769" y="6478715"/>
            <a:ext cx="1973647" cy="37756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FFCE06"/>
      </a:dk2>
      <a:lt2>
        <a:srgbClr val="595959"/>
      </a:lt2>
      <a:accent1>
        <a:srgbClr val="1A824E"/>
      </a:accent1>
      <a:accent2>
        <a:srgbClr val="1EBC6D"/>
      </a:accent2>
      <a:accent3>
        <a:srgbClr val="A9A100"/>
      </a:accent3>
      <a:accent4>
        <a:srgbClr val="125C39"/>
      </a:accent4>
      <a:accent5>
        <a:srgbClr val="000000"/>
      </a:accent5>
      <a:accent6>
        <a:srgbClr val="80BB3D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Р7-Офис/2025.1.1.763</Application>
  <DocSecurity>0</DocSecurity>
  <PresentationFormat>Экран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O.Baranova</dc:creator>
  <cp:keywords/>
  <dc:description/>
  <dc:identifier/>
  <dc:language/>
  <cp:lastModifiedBy>eib</cp:lastModifiedBy>
  <cp:revision>1316</cp:revision>
  <dcterms:created xsi:type="dcterms:W3CDTF">2012-05-18T07:21:55Z</dcterms:created>
  <dcterms:modified xsi:type="dcterms:W3CDTF">2025-07-23T11:54:48Z</dcterms:modified>
  <cp:category/>
  <cp:contentStatus/>
  <cp:version/>
</cp:coreProperties>
</file>